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2" r:id="rId4"/>
    <p:sldId id="260" r:id="rId5"/>
    <p:sldId id="261" r:id="rId6"/>
    <p:sldId id="287" r:id="rId7"/>
    <p:sldId id="270" r:id="rId8"/>
    <p:sldId id="257" r:id="rId9"/>
    <p:sldId id="258" r:id="rId10"/>
    <p:sldId id="259" r:id="rId11"/>
    <p:sldId id="277" r:id="rId12"/>
    <p:sldId id="265" r:id="rId13"/>
    <p:sldId id="263" r:id="rId14"/>
    <p:sldId id="264" r:id="rId15"/>
    <p:sldId id="266" r:id="rId16"/>
    <p:sldId id="268" r:id="rId17"/>
    <p:sldId id="272" r:id="rId18"/>
    <p:sldId id="271" r:id="rId19"/>
    <p:sldId id="288" r:id="rId20"/>
    <p:sldId id="289" r:id="rId21"/>
    <p:sldId id="290" r:id="rId22"/>
    <p:sldId id="273" r:id="rId23"/>
    <p:sldId id="276" r:id="rId24"/>
    <p:sldId id="275" r:id="rId25"/>
    <p:sldId id="278" r:id="rId26"/>
    <p:sldId id="279" r:id="rId27"/>
    <p:sldId id="280" r:id="rId28"/>
    <p:sldId id="281" r:id="rId29"/>
    <p:sldId id="284" r:id="rId30"/>
    <p:sldId id="282" r:id="rId31"/>
    <p:sldId id="283" r:id="rId32"/>
    <p:sldId id="291" r:id="rId33"/>
    <p:sldId id="274" r:id="rId34"/>
    <p:sldId id="28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 varScale="1">
        <p:scale>
          <a:sx n="111" d="100"/>
          <a:sy n="11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31D8-42C9-4FD2-B002-B67308C589A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3097-49C5-4C4A-9A6E-8B556CB40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4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31D8-42C9-4FD2-B002-B67308C589A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3097-49C5-4C4A-9A6E-8B556CB40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76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31D8-42C9-4FD2-B002-B67308C589A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3097-49C5-4C4A-9A6E-8B556CB40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9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31D8-42C9-4FD2-B002-B67308C589A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3097-49C5-4C4A-9A6E-8B556CB40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5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31D8-42C9-4FD2-B002-B67308C589A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3097-49C5-4C4A-9A6E-8B556CB40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94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31D8-42C9-4FD2-B002-B67308C589A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3097-49C5-4C4A-9A6E-8B556CB40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96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31D8-42C9-4FD2-B002-B67308C589A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3097-49C5-4C4A-9A6E-8B556CB40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8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31D8-42C9-4FD2-B002-B67308C589A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3097-49C5-4C4A-9A6E-8B556CB40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9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31D8-42C9-4FD2-B002-B67308C589A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3097-49C5-4C4A-9A6E-8B556CB40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31D8-42C9-4FD2-B002-B67308C589A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3097-49C5-4C4A-9A6E-8B556CB40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55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31D8-42C9-4FD2-B002-B67308C589A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3097-49C5-4C4A-9A6E-8B556CB40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9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B31D8-42C9-4FD2-B002-B67308C589A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C3097-49C5-4C4A-9A6E-8B556CB40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4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836712"/>
            <a:ext cx="5760640" cy="240369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Подготовка школьников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 </a:t>
            </a:r>
            <a:r>
              <a:rPr lang="ru-RU" b="1" dirty="0"/>
              <a:t>выполнению заданий по грамматике в ВПР, ОГЭ и ЕГЭ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373216"/>
            <a:ext cx="3600400" cy="79208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Словохотов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Кирилл П</a:t>
            </a:r>
            <a:r>
              <a:rPr lang="ru-RU" dirty="0" smtClean="0">
                <a:solidFill>
                  <a:srgbClr val="0070C0"/>
                </a:solidFill>
              </a:rPr>
              <a:t>авлович</a:t>
            </a:r>
            <a:endParaRPr lang="ru-RU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Checklist, Clipboard, Questionnaire, Pen, 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03244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7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В работе с учащимися любого возраста очень важно помочь им «дойти до истины» и понять корень того или иного грамматического явления.</a:t>
            </a:r>
          </a:p>
          <a:p>
            <a:pPr marL="0" indent="0">
              <a:buNone/>
            </a:pPr>
            <a:r>
              <a:rPr lang="ru-RU" dirty="0" smtClean="0"/>
              <a:t>примеры: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ru-RU" dirty="0" smtClean="0"/>
              <a:t>зачем нужна конструкция </a:t>
            </a:r>
            <a:r>
              <a:rPr lang="en-US" dirty="0" smtClean="0">
                <a:solidFill>
                  <a:srgbClr val="FF0000"/>
                </a:solidFill>
              </a:rPr>
              <a:t>to be going to</a:t>
            </a:r>
            <a:r>
              <a:rPr lang="ru-RU" dirty="0"/>
              <a:t>?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ru-RU" dirty="0" smtClean="0"/>
              <a:t>зачем нужен </a:t>
            </a:r>
            <a:r>
              <a:rPr lang="en-US" dirty="0" smtClean="0">
                <a:solidFill>
                  <a:srgbClr val="FF0000"/>
                </a:solidFill>
              </a:rPr>
              <a:t>the Complex Object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- как английский язык обходится без разветвленной системы падежей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8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Как Вы разъясняете </a:t>
            </a:r>
            <a:r>
              <a:rPr lang="ru-RU" dirty="0" smtClean="0"/>
              <a:t>учащимся</a:t>
            </a:r>
            <a:r>
              <a:rPr lang="en-US" dirty="0" smtClean="0"/>
              <a:t> </a:t>
            </a:r>
            <a:r>
              <a:rPr lang="ru-RU" dirty="0" smtClean="0"/>
              <a:t>следующие моменты</a:t>
            </a:r>
            <a:r>
              <a:rPr lang="ru-RU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ru-RU" dirty="0" smtClean="0"/>
              <a:t>зачем нужна конструкция </a:t>
            </a:r>
            <a:r>
              <a:rPr lang="en-US" dirty="0" smtClean="0">
                <a:solidFill>
                  <a:srgbClr val="FF0000"/>
                </a:solidFill>
              </a:rPr>
              <a:t>to be going to</a:t>
            </a:r>
            <a:r>
              <a:rPr lang="ru-RU" dirty="0"/>
              <a:t>?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ru-RU" dirty="0" smtClean="0"/>
              <a:t>зачем нужен </a:t>
            </a:r>
            <a:r>
              <a:rPr lang="en-US" dirty="0" smtClean="0">
                <a:solidFill>
                  <a:srgbClr val="FF0000"/>
                </a:solidFill>
              </a:rPr>
              <a:t>the Complex Object</a:t>
            </a:r>
            <a:r>
              <a:rPr lang="ru-RU" dirty="0" smtClean="0"/>
              <a:t>?</a:t>
            </a:r>
          </a:p>
          <a:p>
            <a:pPr>
              <a:buFontTx/>
              <a:buChar char="-"/>
            </a:pPr>
            <a:r>
              <a:rPr lang="ru-RU" dirty="0" smtClean="0"/>
              <a:t>как английский язык обходится </a:t>
            </a:r>
            <a:r>
              <a:rPr lang="ru-RU" dirty="0" smtClean="0">
                <a:solidFill>
                  <a:srgbClr val="FF0000"/>
                </a:solidFill>
              </a:rPr>
              <a:t>без разветвленной системы падежей</a:t>
            </a:r>
          </a:p>
          <a:p>
            <a:pPr>
              <a:buFontTx/>
              <a:buChar char="-"/>
            </a:pPr>
            <a:r>
              <a:rPr lang="ru-RU" dirty="0" smtClean="0"/>
              <a:t>как работают </a:t>
            </a:r>
            <a:r>
              <a:rPr lang="ru-RU" dirty="0" smtClean="0">
                <a:solidFill>
                  <a:srgbClr val="FF0000"/>
                </a:solidFill>
              </a:rPr>
              <a:t>основные формы местоимений</a:t>
            </a:r>
            <a:r>
              <a:rPr lang="ru-RU" dirty="0" smtClean="0"/>
              <a:t> в английском языке?</a:t>
            </a:r>
          </a:p>
          <a:p>
            <a:pPr>
              <a:buFontTx/>
              <a:buChar char="-"/>
            </a:pPr>
            <a:r>
              <a:rPr lang="ru-RU" dirty="0" smtClean="0"/>
              <a:t>как разграничить употребление </a:t>
            </a:r>
            <a:br>
              <a:rPr lang="ru-RU" dirty="0" smtClean="0"/>
            </a:br>
            <a:r>
              <a:rPr lang="en-US" dirty="0" smtClean="0">
                <a:solidFill>
                  <a:srgbClr val="FF0000"/>
                </a:solidFill>
              </a:rPr>
              <a:t>the Past Simple/the Present Perfect</a:t>
            </a:r>
            <a:r>
              <a:rPr lang="en-US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5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9" y="908720"/>
            <a:ext cx="3371850" cy="4740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335845"/>
            <a:ext cx="446449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Возрастной диапазон: 8 – 11 </a:t>
            </a:r>
            <a:r>
              <a:rPr lang="ru-RU" dirty="0" err="1" smtClean="0"/>
              <a:t>кл</a:t>
            </a:r>
            <a:r>
              <a:rPr lang="ru-RU" dirty="0" smtClean="0"/>
              <a:t>., </a:t>
            </a:r>
            <a:r>
              <a:rPr lang="ru-RU" b="1" dirty="0" smtClean="0"/>
              <a:t>подходит для взрослых учащихся</a:t>
            </a:r>
            <a:r>
              <a:rPr lang="ru-RU" dirty="0" smtClean="0"/>
              <a:t>, в т.</a:t>
            </a:r>
            <a:r>
              <a:rPr lang="en-US" dirty="0" smtClean="0"/>
              <a:t> </a:t>
            </a:r>
            <a:r>
              <a:rPr lang="ru-RU" dirty="0" smtClean="0"/>
              <a:t>ч. изучающих английский язык с нуля.</a:t>
            </a:r>
            <a:br>
              <a:rPr lang="ru-RU" dirty="0" smtClean="0"/>
            </a:b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Предназначено как для самостоятельного использования, так и для аудиторной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Объем грамматического материала рассчитан на 1–2 учебных года систематической подготовки.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Пособие может быть использовано для систематизации и структурирования знаний в условиях ограниченного срока подготовки к экзамену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книге изложены все правила и грамматические явления в рамках </a:t>
            </a:r>
            <a:r>
              <a:rPr lang="ru-RU" b="1" dirty="0" smtClean="0">
                <a:solidFill>
                  <a:srgbClr val="FF0000"/>
                </a:solidFill>
              </a:rPr>
              <a:t>Примерной программы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6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15873" r="8738" b="7683"/>
          <a:stretch/>
        </p:blipFill>
        <p:spPr>
          <a:xfrm>
            <a:off x="117566" y="1"/>
            <a:ext cx="3820886" cy="67701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8" t="4825" r="8001" b="25842"/>
          <a:stretch/>
        </p:blipFill>
        <p:spPr>
          <a:xfrm>
            <a:off x="4820194" y="330925"/>
            <a:ext cx="3281550" cy="64392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5" y="1"/>
            <a:ext cx="1042256" cy="153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3847823" cy="5530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8435" y="332656"/>
            <a:ext cx="460851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Возрастной диапазон: 8 – 11 </a:t>
            </a:r>
            <a:r>
              <a:rPr lang="ru-RU" dirty="0" err="1" smtClean="0"/>
              <a:t>кл</a:t>
            </a:r>
            <a:r>
              <a:rPr lang="ru-RU" dirty="0" smtClean="0"/>
              <a:t>., </a:t>
            </a:r>
            <a:r>
              <a:rPr lang="ru-RU" b="1" dirty="0" smtClean="0"/>
              <a:t>подходит для взрослых учащихся</a:t>
            </a:r>
            <a:r>
              <a:rPr lang="ru-RU" dirty="0" smtClean="0"/>
              <a:t>, в т.</a:t>
            </a:r>
            <a:r>
              <a:rPr lang="en-US" dirty="0" smtClean="0"/>
              <a:t> </a:t>
            </a:r>
            <a:r>
              <a:rPr lang="ru-RU" dirty="0" smtClean="0"/>
              <a:t>ч. изучающих английский язык с нуля.</a:t>
            </a:r>
            <a:br>
              <a:rPr lang="ru-RU" dirty="0" smtClean="0"/>
            </a:b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Предназначено как для самостоятельного использования, так и для аудиторной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Более 300 полноценных упражнений, 24 текста с заданиями на множественный выбор, 20 текстов с заданиями на словообразование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Грамматические явления рассматриваются в упражнениях не только отдельно друг от друга, но и во взаимосвязи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Пособие может быть использовано для систематизации и структурирования знаний в условиях ограниченного срока подготовки </a:t>
            </a:r>
            <a:r>
              <a:rPr lang="ru-RU" smtClean="0"/>
              <a:t>к экзамену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4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887031"/>
              </p:ext>
            </p:extLst>
          </p:nvPr>
        </p:nvGraphicFramePr>
        <p:xfrm>
          <a:off x="1" y="1075215"/>
          <a:ext cx="4599333" cy="530814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55661">
                  <a:extLst>
                    <a:ext uri="{9D8B030D-6E8A-4147-A177-3AD203B41FA5}">
                      <a16:colId xmlns="" xmlns:a16="http://schemas.microsoft.com/office/drawing/2014/main" val="852326850"/>
                    </a:ext>
                  </a:extLst>
                </a:gridCol>
                <a:gridCol w="4043672">
                  <a:extLst>
                    <a:ext uri="{9D8B030D-6E8A-4147-A177-3AD203B41FA5}">
                      <a16:colId xmlns="" xmlns:a16="http://schemas.microsoft.com/office/drawing/2014/main" val="1294148361"/>
                    </a:ext>
                  </a:extLst>
                </a:gridCol>
              </a:tblGrid>
              <a:tr h="7025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Unit 1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Глагол </a:t>
                      </a:r>
                      <a:r>
                        <a:rPr lang="en-US" sz="1400" b="0" dirty="0">
                          <a:effectLst/>
                        </a:rPr>
                        <a:t>to be</a:t>
                      </a:r>
                      <a:r>
                        <a:rPr lang="ru-RU" sz="1400" b="0" dirty="0">
                          <a:effectLst/>
                        </a:rPr>
                        <a:t>. Указательные местоимения (</a:t>
                      </a:r>
                      <a:r>
                        <a:rPr lang="en-US" sz="1400" b="0" dirty="0">
                          <a:effectLst/>
                        </a:rPr>
                        <a:t>this</a:t>
                      </a:r>
                      <a:r>
                        <a:rPr lang="ru-RU" sz="1400" b="0" dirty="0">
                          <a:effectLst/>
                        </a:rPr>
                        <a:t>/</a:t>
                      </a:r>
                      <a:r>
                        <a:rPr lang="en-US" sz="1400" b="0" dirty="0">
                          <a:effectLst/>
                        </a:rPr>
                        <a:t>that</a:t>
                      </a:r>
                      <a:r>
                        <a:rPr lang="ru-RU" sz="1400" b="0" dirty="0">
                          <a:effectLst/>
                        </a:rPr>
                        <a:t>, </a:t>
                      </a:r>
                      <a:r>
                        <a:rPr lang="en-US" sz="1400" b="0" dirty="0">
                          <a:effectLst/>
                        </a:rPr>
                        <a:t>these</a:t>
                      </a:r>
                      <a:r>
                        <a:rPr lang="ru-RU" sz="1400" b="0" dirty="0">
                          <a:effectLst/>
                        </a:rPr>
                        <a:t>/</a:t>
                      </a:r>
                      <a:r>
                        <a:rPr lang="en-US" sz="1400" b="0" dirty="0">
                          <a:effectLst/>
                        </a:rPr>
                        <a:t>those</a:t>
                      </a:r>
                      <a:r>
                        <a:rPr lang="ru-RU" sz="1400" b="0" dirty="0">
                          <a:effectLst/>
                        </a:rPr>
                        <a:t>). Притяжательные местоимения. Устойчивые выражения с глаголом </a:t>
                      </a:r>
                      <a:r>
                        <a:rPr lang="en-US" sz="1400" b="0" dirty="0">
                          <a:effectLst/>
                        </a:rPr>
                        <a:t>to be.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extLst>
                  <a:ext uri="{0D108BD9-81ED-4DB2-BD59-A6C34878D82A}">
                    <a16:rowId xmlns="" xmlns:a16="http://schemas.microsoft.com/office/drawing/2014/main" val="1875294848"/>
                  </a:ext>
                </a:extLst>
              </a:tr>
              <a:tr h="936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Конструкция </a:t>
                      </a:r>
                      <a:r>
                        <a:rPr lang="en-US" sz="1400" dirty="0">
                          <a:effectLst/>
                        </a:rPr>
                        <a:t>there is/there are. The Present Simple</a:t>
                      </a:r>
                      <a:r>
                        <a:rPr lang="ru-RU" sz="1400" dirty="0">
                          <a:effectLst/>
                        </a:rPr>
                        <a:t>. Объектная форма местоимений. Вопросительные слова. Глагол </a:t>
                      </a:r>
                      <a:r>
                        <a:rPr lang="en-US" sz="1400" dirty="0">
                          <a:effectLst/>
                        </a:rPr>
                        <a:t>to have </a:t>
                      </a:r>
                      <a:r>
                        <a:rPr lang="ru-RU" sz="1400" dirty="0">
                          <a:effectLst/>
                        </a:rPr>
                        <a:t>и устойчивые выражения с ним. Повелительное наклонение. Глаголы </a:t>
                      </a:r>
                      <a:r>
                        <a:rPr lang="en-US" sz="1400" dirty="0">
                          <a:effectLst/>
                        </a:rPr>
                        <a:t>do</a:t>
                      </a:r>
                      <a:r>
                        <a:rPr lang="ru-RU" sz="1400" dirty="0">
                          <a:effectLst/>
                        </a:rPr>
                        <a:t>/</a:t>
                      </a:r>
                      <a:r>
                        <a:rPr lang="en-US" sz="1400" dirty="0">
                          <a:effectLst/>
                        </a:rPr>
                        <a:t>make </a:t>
                      </a:r>
                      <a:r>
                        <a:rPr lang="ru-RU" sz="1400" dirty="0">
                          <a:effectLst/>
                        </a:rPr>
                        <a:t>и устойчивые выражения с ними.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extLst>
                  <a:ext uri="{0D108BD9-81ED-4DB2-BD59-A6C34878D82A}">
                    <a16:rowId xmlns="" xmlns:a16="http://schemas.microsoft.com/office/drawing/2014/main" val="4002192783"/>
                  </a:ext>
                </a:extLst>
              </a:tr>
              <a:tr h="936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Выражение притяжательности (</a:t>
                      </a:r>
                      <a:r>
                        <a:rPr lang="en-US" sz="1400" dirty="0">
                          <a:effectLst/>
                        </a:rPr>
                        <a:t>of</a:t>
                      </a:r>
                      <a:r>
                        <a:rPr lang="ru-RU" sz="1400" dirty="0">
                          <a:effectLst/>
                        </a:rPr>
                        <a:t>/’</a:t>
                      </a:r>
                      <a:r>
                        <a:rPr lang="en-US" sz="1400" dirty="0">
                          <a:effectLst/>
                        </a:rPr>
                        <a:t>s</a:t>
                      </a:r>
                      <a:r>
                        <a:rPr lang="ru-RU" sz="1400" dirty="0">
                          <a:effectLst/>
                        </a:rPr>
                        <a:t>). Частица </a:t>
                      </a:r>
                      <a:r>
                        <a:rPr lang="en-US" sz="1400" dirty="0">
                          <a:effectLst/>
                        </a:rPr>
                        <a:t>to</a:t>
                      </a:r>
                      <a:r>
                        <a:rPr lang="ru-RU" sz="1400" dirty="0">
                          <a:effectLst/>
                        </a:rPr>
                        <a:t>. Вопросы к подлежащему (</a:t>
                      </a:r>
                      <a:r>
                        <a:rPr lang="en-US" sz="1400" dirty="0">
                          <a:effectLst/>
                        </a:rPr>
                        <a:t>who</a:t>
                      </a:r>
                      <a:r>
                        <a:rPr lang="ru-RU" sz="1400" dirty="0">
                          <a:effectLst/>
                        </a:rPr>
                        <a:t>/</a:t>
                      </a:r>
                      <a:r>
                        <a:rPr lang="en-US" sz="1400" dirty="0">
                          <a:effectLst/>
                        </a:rPr>
                        <a:t>what questions</a:t>
                      </a:r>
                      <a:r>
                        <a:rPr lang="ru-RU" sz="1400" dirty="0">
                          <a:effectLst/>
                        </a:rPr>
                        <a:t>). Глаголы </a:t>
                      </a:r>
                      <a:r>
                        <a:rPr lang="en-US" sz="1400" dirty="0">
                          <a:effectLst/>
                        </a:rPr>
                        <a:t>let/make. Some/any/no </a:t>
                      </a:r>
                      <a:r>
                        <a:rPr lang="ru-RU" sz="1400" dirty="0">
                          <a:effectLst/>
                        </a:rPr>
                        <a:t>и их производные</a:t>
                      </a:r>
                      <a:r>
                        <a:rPr lang="en-US" sz="1400" dirty="0">
                          <a:effectLst/>
                        </a:rPr>
                        <a:t>. Much/many/a lot (of). (A) few/(a) little.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extLst>
                  <a:ext uri="{0D108BD9-81ED-4DB2-BD59-A6C34878D82A}">
                    <a16:rowId xmlns="" xmlns:a16="http://schemas.microsoft.com/office/drawing/2014/main" val="2760780589"/>
                  </a:ext>
                </a:extLst>
              </a:tr>
              <a:tr h="936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Past Simple</a:t>
                      </a:r>
                      <a:r>
                        <a:rPr lang="ru-RU" sz="1400" dirty="0">
                          <a:effectLst/>
                        </a:rPr>
                        <a:t>. Правильные и неправильные глаголы. </a:t>
                      </a:r>
                      <a:r>
                        <a:rPr lang="en-US" sz="1400" dirty="0">
                          <a:effectLst/>
                        </a:rPr>
                        <a:t>Because/that’s why. Used to/would. </a:t>
                      </a:r>
                      <a:r>
                        <a:rPr lang="ru-RU" sz="1400" dirty="0">
                          <a:effectLst/>
                        </a:rPr>
                        <a:t>Сравнение </a:t>
                      </a:r>
                      <a:r>
                        <a:rPr lang="en-US" sz="1400" dirty="0">
                          <a:effectLst/>
                        </a:rPr>
                        <a:t>the Present Simple</a:t>
                      </a:r>
                      <a:r>
                        <a:rPr lang="ru-RU" sz="1400" dirty="0">
                          <a:effectLst/>
                        </a:rPr>
                        <a:t>/</a:t>
                      </a:r>
                      <a:r>
                        <a:rPr lang="en-US" sz="1400" dirty="0">
                          <a:effectLst/>
                        </a:rPr>
                        <a:t>the Past Simple</a:t>
                      </a:r>
                      <a:r>
                        <a:rPr lang="ru-RU" sz="1400" dirty="0">
                          <a:effectLst/>
                        </a:rPr>
                        <a:t>. Разница причастий (прилагательных) с окончаниями </a:t>
                      </a:r>
                      <a:r>
                        <a:rPr lang="de-DE" sz="1400" dirty="0">
                          <a:effectLst/>
                        </a:rPr>
                        <a:t>ING</a:t>
                      </a:r>
                      <a:r>
                        <a:rPr lang="ru-RU" sz="1400" dirty="0">
                          <a:effectLst/>
                        </a:rPr>
                        <a:t>/</a:t>
                      </a:r>
                      <a:r>
                        <a:rPr lang="en-US" sz="1400" dirty="0">
                          <a:effectLst/>
                        </a:rPr>
                        <a:t>ED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extLst>
                  <a:ext uri="{0D108BD9-81ED-4DB2-BD59-A6C34878D82A}">
                    <a16:rowId xmlns="" xmlns:a16="http://schemas.microsoft.com/office/drawing/2014/main" val="3649666022"/>
                  </a:ext>
                </a:extLst>
              </a:tr>
              <a:tr h="936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 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 Future Simple</a:t>
                      </a:r>
                      <a:r>
                        <a:rPr lang="ru-RU" sz="1400">
                          <a:effectLst/>
                        </a:rPr>
                        <a:t>. Придаточные предложения условия и времени. Сравнение временных форм. Степени сравнения прилагательных и наречий. Глаголы </a:t>
                      </a:r>
                      <a:r>
                        <a:rPr lang="en-US" sz="1400">
                          <a:effectLst/>
                        </a:rPr>
                        <a:t>be/feel/sound/taste/smell/look/seem. Too/enough.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extLst>
                  <a:ext uri="{0D108BD9-81ED-4DB2-BD59-A6C34878D82A}">
                    <a16:rowId xmlns="" xmlns:a16="http://schemas.microsoft.com/office/drawing/2014/main" val="178770086"/>
                  </a:ext>
                </a:extLst>
              </a:tr>
              <a:tr h="468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 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Present Continuous. To be going to</a:t>
                      </a:r>
                      <a:r>
                        <a:rPr lang="ru-RU" sz="1400" dirty="0">
                          <a:effectLst/>
                        </a:rPr>
                        <a:t>. Сравнение временных форм. Возвратные местоимения.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extLst>
                  <a:ext uri="{0D108BD9-81ED-4DB2-BD59-A6C34878D82A}">
                    <a16:rowId xmlns="" xmlns:a16="http://schemas.microsoft.com/office/drawing/2014/main" val="391291213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330119"/>
              </p:ext>
            </p:extLst>
          </p:nvPr>
        </p:nvGraphicFramePr>
        <p:xfrm>
          <a:off x="4599333" y="1075216"/>
          <a:ext cx="4544668" cy="513654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49056">
                  <a:extLst>
                    <a:ext uri="{9D8B030D-6E8A-4147-A177-3AD203B41FA5}">
                      <a16:colId xmlns="" xmlns:a16="http://schemas.microsoft.com/office/drawing/2014/main" val="432607492"/>
                    </a:ext>
                  </a:extLst>
                </a:gridCol>
                <a:gridCol w="3995612">
                  <a:extLst>
                    <a:ext uri="{9D8B030D-6E8A-4147-A177-3AD203B41FA5}">
                      <a16:colId xmlns="" xmlns:a16="http://schemas.microsoft.com/office/drawing/2014/main" val="1963279809"/>
                    </a:ext>
                  </a:extLst>
                </a:gridCol>
              </a:tblGrid>
              <a:tr h="637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 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The Present Perfect</a:t>
                      </a:r>
                      <a:r>
                        <a:rPr lang="ru-RU" sz="1400" b="0" dirty="0">
                          <a:effectLst/>
                        </a:rPr>
                        <a:t>. Сравнение временных форм. Модальные глаголы и их значения. Модальные выражения.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990601584"/>
                  </a:ext>
                </a:extLst>
              </a:tr>
              <a:tr h="455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 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 Past Perfect</a:t>
                      </a:r>
                      <a:r>
                        <a:rPr lang="ru-RU" sz="1400">
                          <a:effectLst/>
                        </a:rPr>
                        <a:t>. Сравнение временных форм. </a:t>
                      </a:r>
                      <a:r>
                        <a:rPr lang="en-US" sz="1400">
                          <a:effectLst/>
                        </a:rPr>
                        <a:t>The Complex Object.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496020067"/>
                  </a:ext>
                </a:extLst>
              </a:tr>
              <a:tr h="637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 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Past Continuous. The Future Continuous. </a:t>
                      </a:r>
                      <a:r>
                        <a:rPr lang="ru-RU" sz="1400" dirty="0">
                          <a:effectLst/>
                        </a:rPr>
                        <a:t>Сравнение временных форм.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16623266"/>
                  </a:ext>
                </a:extLst>
              </a:tr>
              <a:tr h="956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 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 Present Perfect Continuous. The Future Perfect. The Future Perfect Continuous. </a:t>
                      </a:r>
                      <a:r>
                        <a:rPr lang="ru-RU" sz="1400">
                          <a:effectLst/>
                        </a:rPr>
                        <a:t>Сравнение временных форм</a:t>
                      </a:r>
                      <a:r>
                        <a:rPr lang="en-US" sz="1400">
                          <a:effectLst/>
                        </a:rPr>
                        <a:t>. </a:t>
                      </a:r>
                      <a:r>
                        <a:rPr lang="ru-RU" sz="1400">
                          <a:effectLst/>
                        </a:rPr>
                        <a:t>Согласование времен.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4194554408"/>
                  </a:ext>
                </a:extLst>
              </a:tr>
              <a:tr h="318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 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Пассивный залог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38171332"/>
                  </a:ext>
                </a:extLst>
              </a:tr>
              <a:tr h="956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 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Неличные формы глагола: причастие, герундий, инфинитив. Использование модальных глаголов с формами инфинитива. </a:t>
                      </a:r>
                      <a:r>
                        <a:rPr lang="en-US" sz="1400">
                          <a:effectLst/>
                        </a:rPr>
                        <a:t>The Complex Subject. </a:t>
                      </a:r>
                      <a:r>
                        <a:rPr lang="ru-RU" sz="1400">
                          <a:effectLst/>
                        </a:rPr>
                        <a:t>Сослагательное наклонение.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766463388"/>
                  </a:ext>
                </a:extLst>
              </a:tr>
              <a:tr h="318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Supplementary exercises (articles, prepositions, tag questions)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861591268"/>
                  </a:ext>
                </a:extLst>
              </a:tr>
              <a:tr h="637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Тесты с множественным выбором ответа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Словообразование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24478748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" y="153913"/>
            <a:ext cx="7884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Содержание учебного пособия «Практическая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грамматика английского языка. Сборник упражнений</a:t>
            </a: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»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9952"/>
            <a:ext cx="711558" cy="102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81375"/>
            <a:ext cx="2857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Tips &amp; Tricks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for Teachers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052736"/>
            <a:ext cx="89289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ученик должен знать объем предстоящей работы по изучению языка, </a:t>
            </a:r>
            <a:r>
              <a:rPr lang="ru-RU" dirty="0" smtClean="0"/>
              <a:t>иначе</a:t>
            </a:r>
            <a:r>
              <a:rPr lang="en-US" dirty="0" smtClean="0"/>
              <a:t> </a:t>
            </a:r>
            <a:r>
              <a:rPr lang="ru-RU" dirty="0" smtClean="0"/>
              <a:t>неизбежно возникнет эффект </a:t>
            </a:r>
            <a:r>
              <a:rPr lang="en-US" dirty="0" smtClean="0"/>
              <a:t>‘</a:t>
            </a:r>
            <a:r>
              <a:rPr lang="ru-RU" dirty="0" err="1" smtClean="0"/>
              <a:t>defeated</a:t>
            </a:r>
            <a:r>
              <a:rPr lang="ru-RU" dirty="0" smtClean="0"/>
              <a:t> </a:t>
            </a:r>
            <a:r>
              <a:rPr lang="ru-RU" dirty="0" err="1" smtClean="0"/>
              <a:t>expectancy</a:t>
            </a:r>
            <a:r>
              <a:rPr lang="en-US" dirty="0" smtClean="0"/>
              <a:t>’</a:t>
            </a:r>
            <a:r>
              <a:rPr lang="ru-RU" dirty="0" smtClean="0"/>
              <a:t>. Особенно актуален данный пункт в сегодняшнем мире, наполненном рекламой о том, что английский можно изучить всего в несколько шагов.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без чтения </a:t>
            </a:r>
            <a:r>
              <a:rPr lang="ru-RU" dirty="0" smtClean="0"/>
              <a:t>нельзя ожидать </a:t>
            </a:r>
            <a:r>
              <a:rPr lang="ru-RU" dirty="0"/>
              <a:t>высоких </a:t>
            </a:r>
            <a:r>
              <a:rPr lang="ru-RU" dirty="0" smtClean="0"/>
              <a:t>результатов. Стимулировать интерес к чтению следует, </a:t>
            </a:r>
            <a:r>
              <a:rPr lang="ru-RU" dirty="0"/>
              <a:t>начиная с родного </a:t>
            </a:r>
            <a:r>
              <a:rPr lang="ru-RU" dirty="0" smtClean="0"/>
              <a:t>языка.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экзамен любого формата – не цель, </a:t>
            </a:r>
            <a:r>
              <a:rPr lang="ru-RU" dirty="0"/>
              <a:t>а средство контроля. Как только ставится целью </a:t>
            </a:r>
            <a:r>
              <a:rPr lang="ru-RU" dirty="0" smtClean="0"/>
              <a:t>сам экзамен</a:t>
            </a:r>
            <a:r>
              <a:rPr lang="ru-RU" dirty="0"/>
              <a:t>, происходит </a:t>
            </a:r>
            <a:r>
              <a:rPr lang="ru-RU" dirty="0" smtClean="0"/>
              <a:t>формализация задачи (подобное явление можно наблюдать у лиц, проходящих подготовку к экзамену на водительское удостоверение).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важно поставить учащемуся задачу б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льшую</a:t>
            </a:r>
            <a:r>
              <a:rPr lang="ru-RU" dirty="0"/>
              <a:t>, чем </a:t>
            </a:r>
            <a:r>
              <a:rPr lang="ru-RU" dirty="0" smtClean="0"/>
              <a:t>экзамен</a:t>
            </a:r>
            <a:r>
              <a:rPr lang="en-US" dirty="0" smtClean="0"/>
              <a:t>,</a:t>
            </a:r>
            <a:r>
              <a:rPr lang="ru-RU" dirty="0" smtClean="0"/>
              <a:t> и вести обучение в зоне ближайшего развития. Это обеспечит гораздо более высокий результат. Не надо бояться вложить в головы учеников больше, чем требуется.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в процессе подготовки к российским экзаменам эффективно применять и задания из международных экзаменов. </a:t>
            </a:r>
            <a:r>
              <a:rPr lang="ru-RU" dirty="0"/>
              <a:t>Тот же FCE </a:t>
            </a:r>
            <a:r>
              <a:rPr lang="ru-RU" dirty="0" smtClean="0"/>
              <a:t>поможет сдающим ЕГЭ</a:t>
            </a:r>
            <a:r>
              <a:rPr lang="ru-RU" dirty="0"/>
              <a:t>, особенно в части грамматики и </a:t>
            </a:r>
            <a:r>
              <a:rPr lang="ru-RU" dirty="0" smtClean="0"/>
              <a:t>словообразования.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1030" name="Picture 6" descr="ÐÐ°ÑÑÐ¸Ð½ÐºÐ¸ Ð¿Ð¾ Ð·Ð°Ð¿ÑÐ¾ÑÑ einstein microsoft offi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5" t="17907" r="5233" b="5409"/>
          <a:stretch/>
        </p:blipFill>
        <p:spPr bwMode="auto">
          <a:xfrm>
            <a:off x="5469524" y="54140"/>
            <a:ext cx="880218" cy="8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3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927758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ВПР в 4 классе – одна из самых непростых задач. На подготовку к работе отводится </a:t>
            </a:r>
            <a:r>
              <a:rPr lang="ru-RU" dirty="0" smtClean="0">
                <a:solidFill>
                  <a:srgbClr val="FF0000"/>
                </a:solidFill>
              </a:rPr>
              <a:t>всего 1 год</a:t>
            </a:r>
            <a:r>
              <a:rPr lang="ru-RU" dirty="0" smtClean="0"/>
              <a:t>, т.к. 2 и 3 классы посвящены формированию языковой базы, и этот процесс продолжается и в 4 классе.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ОГЭ не кажется учащимся сверхъестественным, если элементы экзамена становятся для них привычными уже с 7 класса.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Подготовка </a:t>
            </a:r>
            <a:r>
              <a:rPr lang="ru-RU" dirty="0"/>
              <a:t>к ЕГЭ требует как минимум 2 года. В первый год эффективнее </a:t>
            </a:r>
            <a:r>
              <a:rPr lang="ru-RU" dirty="0" smtClean="0"/>
              <a:t>всего будет разобраться с грамматическим материалом (лексический материал прорабатывается с помощью упражнений). Второй год выявляет моменты, которые остались недопонятыми или плохо проработанными и погружает учащегося в формат экзамена.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1026" name="Picture 2" descr="ÐÐ°ÑÑÐ¸Ð½ÐºÐ¸ Ð¿Ð¾ Ð·Ð°Ð¿ÑÐ¾ÑÑ mar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2395" y="2167704"/>
            <a:ext cx="463898" cy="61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Ð°ÑÑÐ¸Ð½ÐºÐ¸ Ð¿Ð¾ Ð·Ð°Ð¿ÑÐ¾ÑÑ mar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0375" y="3319833"/>
            <a:ext cx="463898" cy="61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mar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8128" y="4543969"/>
            <a:ext cx="463898" cy="61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ex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 b="5035"/>
          <a:stretch/>
        </p:blipFill>
        <p:spPr bwMode="auto">
          <a:xfrm>
            <a:off x="1115616" y="202480"/>
            <a:ext cx="1752137" cy="118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8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82963"/>
            <a:ext cx="2872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Tips &amp; Tricks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for Students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681485"/>
            <a:ext cx="81369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Развитость навыков рецептивной речи вовсе не гарантирует такой же уровень развитости навыков  продуктивной речи.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Свои </a:t>
            </a:r>
            <a:r>
              <a:rPr lang="ru-RU" dirty="0"/>
              <a:t>ошибки надо знать «в лицо». Учащимся полезно составлять список преследующих их ошибок в течение года подготовки перед экзаменом, так, чтобы они могли проверить себя конкретно на их наличие в текстах письменных заданий, и не только. Хорошим примером является классическое окончание </a:t>
            </a:r>
            <a:r>
              <a:rPr lang="en-US" b="1" dirty="0"/>
              <a:t>s</a:t>
            </a:r>
            <a:r>
              <a:rPr lang="en-US" dirty="0"/>
              <a:t> </a:t>
            </a:r>
            <a:r>
              <a:rPr lang="ru-RU" dirty="0"/>
              <a:t>или предлог в выражениях </a:t>
            </a:r>
            <a:r>
              <a:rPr lang="en-US" b="1" dirty="0"/>
              <a:t>in</a:t>
            </a:r>
            <a:r>
              <a:rPr lang="en-US" dirty="0"/>
              <a:t> the picture, </a:t>
            </a:r>
            <a:r>
              <a:rPr lang="en-US" b="1" dirty="0"/>
              <a:t>in</a:t>
            </a:r>
            <a:r>
              <a:rPr lang="en-US" dirty="0"/>
              <a:t> the background.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Лучше отлично освоить 75 процентов материала, чем плохо все 100 процентов. Значительная часть заданий решается путем применения несложных логических цепочек.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Язык – живая система, а не набор алгоритмов (хотя английский в своей сути </a:t>
            </a:r>
            <a:r>
              <a:rPr lang="ru-RU" dirty="0" err="1" smtClean="0"/>
              <a:t>аналитичен</a:t>
            </a:r>
            <a:r>
              <a:rPr lang="ru-RU" dirty="0" smtClean="0"/>
              <a:t>). Существует несколько способов решения одной и той же задачи. Если нет уверенности в сложной структуре – следует использовать более простую.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err="1" smtClean="0"/>
              <a:t>Задействуя</a:t>
            </a:r>
            <a:r>
              <a:rPr lang="ru-RU" dirty="0" smtClean="0"/>
              <a:t> иностранный язык в повседневной жизни (просматривая видеоролики, слушая музыку, переписываясь онлайн с друзьями), учащийся увеличивает свои шансы на получение высокого балла. Всё складывается из крупиц, атомарных частиц языка (</a:t>
            </a:r>
            <a:r>
              <a:rPr lang="en-US" dirty="0" smtClean="0"/>
              <a:t>collocations, set expressions, prepositions)</a:t>
            </a:r>
            <a:r>
              <a:rPr lang="ru-RU" dirty="0" smtClean="0"/>
              <a:t>, которые каждый человек собирает в своей жизни самостоятельно.</a:t>
            </a: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Что такое «знать язык»? Высшая степень владения – мышление на иностранном языке без языка-посредника. Промежуточная – умение видеть свои ошибки (и исправлять их). 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puzz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0" y="4509120"/>
            <a:ext cx="678473" cy="217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4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900" t="12247" r="19637" b="8264"/>
          <a:stretch/>
        </p:blipFill>
        <p:spPr>
          <a:xfrm>
            <a:off x="1" y="1"/>
            <a:ext cx="71853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66074" y="2544416"/>
            <a:ext cx="17666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The effect of different types of corrective</a:t>
            </a:r>
          </a:p>
          <a:p>
            <a:pPr algn="ctr"/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feedback on ESL student writing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John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Bitchener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Stuart Young, Denise Cameron (2005)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2181" y="566530"/>
            <a:ext cx="699963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6443" y="1782417"/>
            <a:ext cx="699963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442" y="818322"/>
            <a:ext cx="699963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02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5" t="32578" r="26375" b="40000"/>
          <a:stretch/>
        </p:blipFill>
        <p:spPr bwMode="auto">
          <a:xfrm>
            <a:off x="539552" y="836712"/>
            <a:ext cx="8136904" cy="355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6176" y="5009971"/>
            <a:ext cx="2406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William </a:t>
            </a:r>
            <a:r>
              <a:rPr lang="en-US" i="1" dirty="0" err="1" smtClean="0"/>
              <a:t>Swinton</a:t>
            </a:r>
            <a:r>
              <a:rPr lang="en-US" i="1" dirty="0" smtClean="0"/>
              <a:t>,</a:t>
            </a:r>
          </a:p>
          <a:p>
            <a:pPr algn="r"/>
            <a:r>
              <a:rPr lang="en-US" i="1" dirty="0" smtClean="0"/>
              <a:t>New York, August, 1877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4005064"/>
            <a:ext cx="6768752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2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5955427"/>
            <a:ext cx="669420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b="1" i="1" dirty="0">
                <a:latin typeface="Times New Roman" panose="02020603050405020304" pitchFamily="18" charset="0"/>
                <a:ea typeface="MS Mincho"/>
              </a:rPr>
              <a:t>An Investigation of Grammar Problems Facing English Language </a:t>
            </a:r>
            <a:r>
              <a:rPr lang="en-US" b="1" i="1" dirty="0" smtClean="0">
                <a:latin typeface="Times New Roman" panose="02020603050405020304" pitchFamily="18" charset="0"/>
                <a:ea typeface="MS Mincho"/>
              </a:rPr>
              <a:t>Learners. </a:t>
            </a:r>
            <a:r>
              <a:rPr lang="en-US" sz="1600" b="1" dirty="0" err="1" smtClean="0">
                <a:effectLst/>
                <a:latin typeface="Times New Roman" panose="02020603050405020304" pitchFamily="18" charset="0"/>
                <a:ea typeface="MS Mincho"/>
              </a:rPr>
              <a:t>Eman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MS Mincho"/>
              </a:rPr>
              <a:t>Elturki, United States</a:t>
            </a:r>
            <a:endParaRPr lang="ru-RU" sz="1400" dirty="0">
              <a:effectLst/>
              <a:latin typeface="Calibri" panose="020F0502020204030204" pitchFamily="34" charset="0"/>
              <a:ea typeface="MS Mincho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618846"/>
              </p:ext>
            </p:extLst>
          </p:nvPr>
        </p:nvGraphicFramePr>
        <p:xfrm>
          <a:off x="1526900" y="77085"/>
          <a:ext cx="6498949" cy="594420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40198">
                  <a:extLst>
                    <a:ext uri="{9D8B030D-6E8A-4147-A177-3AD203B41FA5}">
                      <a16:colId xmlns:a16="http://schemas.microsoft.com/office/drawing/2014/main" xmlns="" val="1947571332"/>
                    </a:ext>
                  </a:extLst>
                </a:gridCol>
                <a:gridCol w="1827829">
                  <a:extLst>
                    <a:ext uri="{9D8B030D-6E8A-4147-A177-3AD203B41FA5}">
                      <a16:colId xmlns:a16="http://schemas.microsoft.com/office/drawing/2014/main" xmlns="" val="2803959605"/>
                    </a:ext>
                  </a:extLst>
                </a:gridCol>
                <a:gridCol w="2030922">
                  <a:extLst>
                    <a:ext uri="{9D8B030D-6E8A-4147-A177-3AD203B41FA5}">
                      <a16:colId xmlns:a16="http://schemas.microsoft.com/office/drawing/2014/main" xmlns="" val="3163122913"/>
                    </a:ext>
                  </a:extLst>
                </a:gridCol>
              </a:tblGrid>
              <a:tr h="373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</a:rPr>
                        <a:t>Topic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</a:rPr>
                        <a:t>Difficult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</a:rPr>
                        <a:t>Very difficult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672006741"/>
                  </a:ext>
                </a:extLst>
              </a:tr>
              <a:tr h="278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Past Perfect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854173505"/>
                  </a:ext>
                </a:extLst>
              </a:tr>
              <a:tr h="278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Past Perfect Progressive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437980254"/>
                  </a:ext>
                </a:extLst>
              </a:tr>
              <a:tr h="278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Past Modals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174019805"/>
                  </a:ext>
                </a:extLst>
              </a:tr>
              <a:tr h="278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Reported Speech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821509909"/>
                  </a:ext>
                </a:extLst>
              </a:tr>
              <a:tr h="557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Reported Speech (Commands)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286579619"/>
                  </a:ext>
                </a:extLst>
              </a:tr>
              <a:tr h="557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Reported Speech (Yes/No Q)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399058274"/>
                  </a:ext>
                </a:extLst>
              </a:tr>
              <a:tr h="278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Reported Speech (WH Q)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350431942"/>
                  </a:ext>
                </a:extLst>
              </a:tr>
              <a:tr h="278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Passive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679453274"/>
                  </a:ext>
                </a:extLst>
              </a:tr>
              <a:tr h="278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Stative Passive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88352068"/>
                  </a:ext>
                </a:extLst>
              </a:tr>
              <a:tr h="278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Causative Passive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471749546"/>
                  </a:ext>
                </a:extLst>
              </a:tr>
              <a:tr h="278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Present Real Conditions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866719618"/>
                  </a:ext>
                </a:extLst>
              </a:tr>
              <a:tr h="278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Past Real Conditions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404421838"/>
                  </a:ext>
                </a:extLst>
              </a:tr>
              <a:tr h="278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Future Real Conditions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845733403"/>
                  </a:ext>
                </a:extLst>
              </a:tr>
              <a:tr h="557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Present/Future Unreal Conditions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845914474"/>
                  </a:ext>
                </a:extLst>
              </a:tr>
              <a:tr h="278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Past Unreal Conditions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385160057"/>
                  </a:ext>
                </a:extLst>
              </a:tr>
              <a:tr h="278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Infinitive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566230465"/>
                  </a:ext>
                </a:extLst>
              </a:tr>
              <a:tr h="278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Gerund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690766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4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6925" y="5517232"/>
            <a:ext cx="629892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b="1" i="1" dirty="0">
                <a:latin typeface="Times New Roman" panose="02020603050405020304" pitchFamily="18" charset="0"/>
                <a:ea typeface="MS Mincho"/>
              </a:rPr>
              <a:t>An Investigation of Grammar Problems Facing English Language Learners</a:t>
            </a:r>
            <a:endParaRPr lang="ru-RU" sz="1400" i="1" dirty="0" smtClean="0">
              <a:effectLst/>
              <a:latin typeface="Calibri" panose="020F0502020204030204" pitchFamily="34" charset="0"/>
              <a:ea typeface="MS Mincho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7200" algn="l"/>
                <a:tab pos="914400" algn="l"/>
              </a:tabLst>
            </a:pPr>
            <a:r>
              <a:rPr lang="en-US" sz="1600" b="1" dirty="0" smtClean="0">
                <a:effectLst/>
                <a:latin typeface="Times New Roman" panose="02020603050405020304" pitchFamily="18" charset="0"/>
                <a:ea typeface="MS Mincho"/>
              </a:rPr>
              <a:t>Eman Elturki, United States</a:t>
            </a:r>
            <a:endParaRPr lang="ru-RU" sz="1400" dirty="0">
              <a:effectLst/>
              <a:latin typeface="Calibri" panose="020F0502020204030204" pitchFamily="34" charset="0"/>
              <a:ea typeface="MS Mincho"/>
            </a:endParaRPr>
          </a:p>
        </p:txBody>
      </p:sp>
      <p:pic>
        <p:nvPicPr>
          <p:cNvPr id="2050" name="Picture 0" descr="grap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528" y="0"/>
            <a:ext cx="6057292" cy="561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0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354" y="437322"/>
            <a:ext cx="848304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Наиболее распространенные ошибки,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встречающиеся при </a:t>
            </a:r>
            <a:r>
              <a:rPr lang="ru-RU" sz="2400" b="1" i="1" dirty="0" smtClean="0">
                <a:solidFill>
                  <a:srgbClr val="FF0000"/>
                </a:solidFill>
              </a:rPr>
              <a:t>работе с вариантами </a:t>
            </a:r>
            <a:r>
              <a:rPr lang="ru-RU" sz="2400" b="1" i="1" dirty="0" smtClean="0">
                <a:solidFill>
                  <a:srgbClr val="FF0000"/>
                </a:solidFill>
              </a:rPr>
              <a:t>ОГЭ/ЕГЭ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/>
              <a:t>Исчисляемость</a:t>
            </a:r>
            <a:r>
              <a:rPr lang="ru-RU" sz="2000" dirty="0" smtClean="0"/>
              <a:t> – </a:t>
            </a:r>
            <a:r>
              <a:rPr lang="ru-RU" sz="2000" dirty="0" err="1" smtClean="0"/>
              <a:t>неисчисляемость</a:t>
            </a:r>
            <a:r>
              <a:rPr lang="ru-RU" sz="2000" dirty="0" smtClean="0"/>
              <a:t> существительных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Нарушения синтаксических структур (отсутствие подлежащего/части сказуемого)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Неправильное использование притяжательных и объектных форм местоимений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Ошибки в безличных предложениях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Временные формы (особенно </a:t>
            </a:r>
            <a:r>
              <a:rPr lang="en-US" sz="2000" dirty="0" smtClean="0"/>
              <a:t>the Present Perfect/the Present Perfect Continuous</a:t>
            </a:r>
            <a:r>
              <a:rPr lang="ru-RU" sz="2000" dirty="0" smtClean="0"/>
              <a:t>, </a:t>
            </a:r>
            <a:r>
              <a:rPr lang="en-US" sz="2000" dirty="0" smtClean="0"/>
              <a:t>the Past Perfect)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Причастия (прилагательные) с окончаниями </a:t>
            </a:r>
            <a:r>
              <a:rPr lang="en-US" sz="2000" dirty="0" smtClean="0"/>
              <a:t>ED/ING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Сложное дополнение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Согласование времен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Активный и пассивный залог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Ошибки в логической связи предложений (</a:t>
            </a:r>
            <a:r>
              <a:rPr lang="en-US" sz="2000" dirty="0" smtClean="0"/>
              <a:t>connectives)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Ошибки в употреблении артиклей и предлогов</a:t>
            </a:r>
            <a:r>
              <a:rPr lang="en-US" sz="2000" dirty="0" smtClean="0"/>
              <a:t> (</a:t>
            </a:r>
            <a:r>
              <a:rPr lang="ru-RU" sz="2000" dirty="0" smtClean="0"/>
              <a:t>времени, а также в управлении глаголов)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227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png;base64,iVBORw0KGgoAAAANSUhEUgAAAlcAAAKJCAYAAACWDwzbAAAgAElEQVR4XuxdB3gVxRY+SWipNGmJCIJSlN5UBKVZKBKa0os0qRZUBKQoIFUBpYMU6VW64hNBBVEhYEFpNloSFEUgJASQ8L5/NnMzu3f33rs3e2tm3oshu7MzZ/6Znfn3nDNnQtKPzr9NPPF/6f3O7j1bJd75R9qtfJSUbF9X4QL5qXD+GO8IESS13L6tdD5+s3/x30L7Kj/TJ0haK5shEZAI5HQEjm1cnNMhkO3PJgIhduQquyTK6PlsCmr28V9zV6WbIXlVj0VFRVFsbKzZonJ0fkaobt+mjIyMLA6eSbZEYBbOn+9znA4eOEgJCQcphEJ8LosUQCIgEQhcBH48+nPgCi8l9wsEssiVSIqsJlheburfYXF0ISxOVWvevHmpZMmSFBoa6mVpArs6kCr8/Pfff5QrVy6/xm/3Z5/RS8+/QOBWkmAF9riT0ksEfImAJFe+RD846lbIlVkyZSa/l3GCtuqP3JXoFoXZas6dOzeVKlXKr4mBl2FyqTqusQKxunnzJuXJk4fCwrJwdakQL2eqen8lCgkJYT8ySQQkAhIBdxCQ5Mod1OQzIgJZ5MoMYXKm5cry4vI62qdzV6S0kGhbvdBUQWMFzZVM5hAAueLE6vr16xQeHk4gqv6cXhz8PO3Zs4cZBiXB8ueekrJJBPwXAUmu/LdvAkWykPSfMx3aQYisJFg+QGDDnp8o4t4GdHeZMqx2TqzenT6d4lu1ovIVKqikmjJpkrxOREY4TJ44iZq3aE6l776brl27RpGRkUx75c9p5fLlNHXyFKm98udOkrJJBPwcgfUfbpTrhVwf2Sh1lyco5MqZJgo1mCVfXn55Ev+6RJ+djaDaD9VTEavxb46lWnVqMxIlplEjXpfXicgRDjVr1aKmzZsRtFZpaWkUHR3t9xrApMQkavrEExQKs6D0vfLyW+iZ6jDuUlJSPFO4LFUioIOAVnMl1wsFJImD6ziEpP8kaK7cIVF6xMwHr+vusxFUomwlSaysIpK1a9NT8S2Zr1V6ejqlpqYyTWDhwoV90Lvmqmz2xBOUnJQstVfmYPPb3OMmvEW1a9emKZMmEzYtyCQR8DQCIrmShMJ1QiEVGFmKHIVcWRnXytOjXqf8pFxl6HLoHZJYWUWsMsvBLkFOrt4YPYae7fksVbzvPh/0sLkqR78+krZt3er35AoamQoVKzDzQ3S0Enst4eABSkxMoqTERHONDtLcsXFxtPPT/7HWjR45kjZ/uMlvWgrZ4uJiqVbtOkymlJQrdOL4cTp+7LjPNW39Bw60yQPZEKZEJtcR4ORKEitJrNwljFnkyqy/lZ/EswKpArlC4j5W0hRozQvByRXISvmKFejpZ56xzCz4XO8+dCghQXe2gzly/vsLXZ8JNTn37N5NQ158iZkGzTq1165TmxYtXaoqESapJ5s8ZrhggiTt3PUpM5uKCc71epqWRo0bU5duXalW7dqGbcQivWLZctqyebNhHiyg/QcOUN2vct/9DnFb/MFSVb0JBw9Sz+492DN65YmFIW9iYiJt3bzZa4s1tFYw6f95/jy1atGSUtNSHbZPrw1iG/UeNurzp9u01SW56LsuXbsSyJVRQr/D/88RqXHUF0blas1Vc2fPobmzZ6uyY3zNmPme7RrGEEgCkiNHbRD6pKQkNma3bNqsO96djRGt3Hryuf1ie/FB4CSJlTXrCO+2nIZnSPoRCx3avTj4UVVKaEE6l+teSaws1ljxbgS5GjliBFWqXJkebdCAYmJiAoJcgQw9UvdhCglVyJWZmFd5cuem8RMn0pPNmqpGs6NFQm/B+eH776l3j550/cZ1WzlYjMdPeMshqdK+QljwRr3+uu4i7W1ypSVaLwwa7FENjai1mjxhIq1auZIFtHWUIsLDacuO7VSseHFVtl49ehgSHS3JwYMfLF5CM6ZPp1u3btnKAQkb99ZbDkmVVjYQu5EjXtclaZ4iV5yQclmead2Wjp847pRcibLjHZoycZIduc8p5AqEXvrqSh+r7BBDhVxZ4dDuZWKVHhJBZ3JXZPGspMbKM876IFbVqlWnx554nK5evco0M/ny5bOkpz2puYKAvXv2pMMJh9wyDVYoX4EWL/+AENGfJyPtlZHWqk+PZ+nbAwdsz8P0h8VUq91yFUx89Wm1WL4kV5Ab2jVodzyVzGqtIAfIdMuW8TRu4lsqsYy0V3paK2jJunfuQknJWednYbGFPO4kjB1oB4GXmDxFrr769hvbOAPJ79W9B924edMUueJyarWvOYVcaQkq8MhpmhfZXuUtcBeHkPQfLXJod2fWcfOZtNAYprECsUL8quLFi5M0BWZvIOjtpuS7BeHQzsmVVfHC+vXp69AsOG/hAjdHh/LYqhUr6Z2pU90iV9BePf/ii9TtWcVcxpOe9kpvEv7fxzvp9eEjbForIwJmtoFa7Ys3yBUWZ6Sy99yjIpuOMDHbLr38wAwkAclVrRUvJzIikua9v4CqVqumKlpPewV/Lq15D/WtWb3aprXSI2Bm26hHzj1BrrQmwRcHDabdu3fbxNWaBUEkz58/z/oWfaxNWrlzCrmSuwXlbvrsECuspwq5yq5Du9mZJhv5L4YVpz/D7mIl8CNtxowcJVW42WDYumEqNLsFQa6gFbBqtyA0YDzae4+uXenAt1lanpq1atK8he77XGFsQEvQ8Zn2SlR+N0IyxJYoQRu2bHaovRLNVnxIAyeYYc4lnrONcj2zE27+9uuv9OH6DfTDd9/bFriq1avR408+SQ/XV0KKiMmVhc5qn6smjzSwidDm6XY0YPAglUwwWz752OPZeKP1H+WLOPB8rEEjp75W2lIaNWpEM2bNVF3Waq/0tFEgk/1697XV54gYf7V3H/1v507Wf5ATH3noP+CkR1S09XuCXIlkH23p07MX2+3Lk5Y0LFuylPCDBPnfnDDeTnZRa6pHrsQxou2H1LQ0031n+WAyWWCpUmVp28dbbU+5q7mQ4X9yNkHLIlfuEiyTA9fd7IhjdTX/fZQRfScrIiIigh3CLImVgqgnJgDtbsFuPbpTxYoV3e1C1XMgPdzZvG+v3iotFsjV3AXZ01yhshZNmzHS4k60dhC/Tp060avDh6nkFrVXelorLFTw1UFkeyQjrQfywa8HPlkw2WTcukUhIaEsAn7evHnokUcfZXWLpkmUJ9bvDc0VJ2s4VzIyIoJeevllRh7E9PADD1rqeyUSGuD0zttvO/W10g5KkPfxb71Fjzd9UnVL1F7paa2g6UGEf+7bpYcxiNTUiZPoyy++oOvXb7AdtbdvZ1BoWBhB65k3T17q3vNZO80nBBHrt5pcido+1DVp/Fu0atUqVfuNHOLxLjIrQLHitPXjHapnsLECgRSR9PCoVVWtIRQfvpWRofJbs2Ty8HAhFStWobUbV3tsXhXF98S8Lcv3j7iWIek/ZNOh3cMDHaa/OWt3U2iJGtSoSWNWGxyr8ZUlB6bniBVK1u4WbNuunWUO7eKwgYnw8KFDtks1akJzlX1yNWbUaNqxbZtbpkEIA/PSijWrVF/yXHuEEAraXYUwsbSNb0VXhICXelorEIZFCxbSlaspugsPFjrU/VDdh+idd2eo3jBRe+VNcsWFeOSRR2jWvLmGhMWK6UDUWrWLb6XyfTJTvp7vHNce6WEHc+7I11+3aXqMtFYvv/Aifb3/a6aR0XOwBzGPiYqmXn372BEsUXtlNbkSNXEYi/HNW1DatWsukSueCSR6ybIPVCZVZztKnWlLzfSZP+StUaMmLV2xTK4vmZ0h11n31lmFXLnr0O7hN+HvsDga895quq9ydRuxKliwIBUpUkQOfC8MfO1uQRx/Y5XPlTh0+vd9zo5czV0wP9ujC7Guxo55w21yBZLTuFFjmjbzXZUs0B5BI6UNpTBq+Ou0desW24KrZzbEoteuVWu6fOWK0/Zh59vY8ePttC/cTOMLclXngQfo/SWLPUautFqr6dOmua35MPKdg5M2tI7i5gJoo3p27W7bVYcG6pkNQcAQb0tLWvQ6M39MDG3YvMlu5yLMqDCnWk2uEH4BPldIRn5qroRyALmCvyVPOY1c4d2OjY2TriYesoiI70owE7eQ9O/ddGh3ujS4nwEO6/CrmjxjAVWuXNlGrKCtgtYqmDvEn7b/ancLBhq5gpan4SOPUGiIe35XGMEwL01/912VDxTK1e760/rqGC3OZp2zoX1Zt2mj6mXicYt8Qa70CEfzJ56ks2fPuv/CC09apbXiRcJ37oOVK1QER6//oE18b8YM2646PK9n9hXDGjhrMMh5p86d6bURw1VZOTm2klyJJkFHfmqukCutuXT71m00YphiHndnzDnDyR/vy92CnnE1ySnECuu4Qq7M+lt58G0AqYLT+rvTZ9iIFfxz4uLiKDw8XBIrL2isUAUWAO1uQU8d3DzguX52mqs58+dZMso6d+hIv5w86bb2CkLAz2ztxg0O5enY7mn6+ehRVR69hQjO2X/+9afLbYP2BXWLDtKOTFvOTDRmg4hqy9MeaAtNXNPHn7D5mLncMJ2MVmqtePEw0XXo2NGO4IjV65lzcV+LFTYgtG/bTkXAnLW3WNFi9OnnWbv1kJ/7zVlJrlBukcJ30D33KnH/vvn2G12TpTNypd1tiLLGv/kmrVu7zpBcYTwaJRz+rg1B4QwzX9/X85OUH/RKr0gcXMchi1yZIVgeGP2IW5Wcqwzht0is4OALx3WYo2THut6x2f5C0NktCP+SQoUKWd77niRXC+bPp/fnL8gWuQLBGTFypJ0jNwcCO/4mjB9vt+jqLc7tWrcxbeYaNWY0Pd2+vQp3kB53tAjukCvE6MLHjV5UeTjlw+HcisS1YtC8ZMfXSiuLnu+c6v3QmHP5PS0RWb92LY17c6yppoLcbdj0oS45tpJcQUuWO1cugs9Uxu3bqh2CosB65GrFsmXsGCYc44M+1ppL4bt14cIFQ3LlCBBHwVtNAenFzFpyJdcdL647HgqI7QtiGJL+nUmHdg8Mchxh82euUixulUiseKgFaK7kAPf+ANfuFsTEW6FCBctHwMB+/e00V7M1TtPuVnry5Enq0rETOwrHnZAMvN474+5k5jnt7j290Av8Ge3iCaf9Hl27mW7KoOcHU99+/XxCrhwJqxds03TjhAe4OQp+Ta8NHWqahBrVbeQ7h/x65lwjcrVg3jya9Z46vIMr7V26fBlhkwZPXPNoJblyRQ7kcXT8jV4Zc2bOooULFtj6wmycq0AnV3Ld8f66o/rwGRG44RwUcuWqQ7urb7CJfNwMiEdEYsV3BPqCcXLxc/qLpd0t2LpNG8qTJ4+J3nUtqyfJFSRo/GgDupqa6lZIBt4CaCD69O1rF+dJu/iILXZn8dRDzEhD5Q3NlVEPgljBgf9gwkFLSJDoy/V0q9Z04uRJ1waPi7n0fOfwqDaSvlicMxOai1UbOq67Mz6yK5MZcgWN7NtTptLV1Ku2puYkcpXT53+5Dmbv5JOQ9MMmHNpdnU1cyActFcyAOB9QS6ywGxC7AiWxygLSFy+6drcgfN48Qa4G9Yfm6rCtsTVq1qBZc9Xb/V0YUoZZxr7xJn20fXu2TIMo/OF69Ui7ixE7Hb/at0+37vdmzaIGjRra7sGRGjGhzCZxFxiehbasbp0HvGIW1MoKUrVx/QaCdinpfLKh+clsG0WtFZyn+XEtZstxlP/Fl16inn16q7LUrlZDdf6jeHP/gW9VmkocaIydhmaTeBwNnv189x56ftAgy3cLuiKXK+QKffvJzp106GAC/Xv5ksp3S49cITSFUUpISKB///3XFdH8Jo/cLejbdSdY1n2FXLnib2Xh0AexwrmA8K8SiVWTxx9j8au46cUXhCJYOtaKXYfa3YKBS67eoI+278g2udJzdHVk9njhxRdZrCMx8W34Zl4n7e4tmLK6dursFXKFusRjZHjIgl9/+9USJ3bgIGqtzOzGM4Mh8prV9C1ftVLVdnei0euF40CMs3dnzPALcqXtX+C0Yd16emfKVN3I6noYPlSrjmFXpF9Pt0Szabavs5tf7haUzut8DLnLQ0LSD+lorlAqCJfjA+jdGr83Q/KycwG1xKpp82aMWPE4Su42SB45YJ2NWrtb0FPkCmbB7w5naa6q16hBVvlcQVvUuEFD5nMF3xseFd6dwWuWXD3+xBP09vRpqqoQ6RoRr11NcCbHDj0xrVm1mjnQmyULKMOsQzvMZguXLlHVb3QIsqtt0ubzhtbKHXKFTQwdOnVUiYuDqs3sfoOf4tDMMAa8oFdeGkL/++QTvyBXSxYtonLlytsdt2T00eDOmHN3XPjqOblbUBKr7BIr5WxBkVzpabAsHOEgVNBYQXOFxH2sWraKZ8SKnQMnt3vaEPcpwdTZLXjr1i2budbCYUGD+g+wI1ez5s6xpIrt27axHV6+IFd33HEH7f7yC1U79A7wddRQvQjvr738Cn388cekR96cORBrzUKcqBmRD5jNhr8+wm6nJMxjMJNlN3lLa+UOuWratClNfke9E9IMsTSK8N7okUfp77//ZjtQteTNUSgNvUWfEzVX+0HPZ+vz3btp0QdLVSZQEEgQSW3KieTKp/NwEO2es4KwiOPR3/tFIVeOHNpdfWud5DMiVk+3f0Z1GLC/A5aTBoh2t2DnLp0JmhSrkyfJ1asvv0xffvGlT8gVnOAnT5liF2GdBwF1hqNewE74PD3VrDnzdapUqRKtWrdWVYwjzZieFgwR7DesX8/KMFo49XZKmiWJRm3l5BF+Pp7yteJ1myUGcILf9tEOuwjr4kHGjvpQz7Qk7oTs8eyzNOTVV1RFONKM6WnBWjZrTqdOnXI2lGz39cjVogUL6PkXX7Q7qkc8x9JdDF0WzI8yiiRWrkdKx0gczOMQkp7gwKHdogHPidUf55JtJUJLdccdRdgBzDL5JwIgVziA+Pr165SWlkal77qLoqOjLBd28ICBdpqrmXNmO6znfHIyJScnU4kSJah4iRK6eUEAmsAkmHlItLfNghBKL8I6rkPrgwkLMuolo11ZYoR3xN/a8clO1eLvyC9Ib7FHDKM//vjDIbky2inproM3b6+4iOHomYRDCZaPLbFAs+TKKMI6ytQjHrwuaKyANT+KRpRB9CkrW6Ysbdq+VdVmR8Rb63vnTgBXo92GepHsIZiW7JnF0KMd6qHCK1WuTGMnTvRQ6bJYswjcU+Zu1SOBQvQUcuVBcyBMgL/lqcZMgWfOnaOSd95J+fLmZYFBEfBOJv9EgLncZWTQzZs3mZYEjsz4kvfEbkGz5OqjHTtowrjxNuBGjBpJzZo3twPSZhIMha9VaLZCMaBwsz5XeMZRAFIQqy2bNjMfnqSkRIqOjmGawfhW8QRHaG1ChPAuHTqpHI1Hv/EGtXvmabsFesrESSripqf1QHlYPEGgkRwtnFGRUbRp2xY7LU52zINcawWn6t49ehru2rPqDXGHGDgKQAoiu2XzFtZ/KSlX2Hl0rP9at7I7Hglt0AabxfwHfzox+j7yabWPIGtDhw9jjv9iguP52DfeMAWPEbkyimSvNQ/qYQhTtFFKTExi5ygGUsKZoYs0foaBJH8wyfrbH6dIJFeBQqwgZ0j6QQOHdgt6SLsrEOSq/L33UlzcnYTI6zL5NwKiWRDkKnduJQK01en5gYPsNFfvzZ6lWw3kaPrY43b3Pv70f3YBPoe+8grthUlQ0FxlR3Z3yBXqg1lt5tzZdouoGVnQ7iGDX6BvD3yr2hp/7733srPztMFNQdy44zU+ZPTI2shhw2nr1izNiSPyYRSI013zoIjli4MG0+7d6iNizGDjal53yBXa/UCdB9jh3VqMXa0X+UBkB/cfSOcSz6kea9myJY2fZK8lASFJSkpieUHYtGdZYjx079yFfvnlFzNi2AURFTVwIJLz3l+g2iGJwsU8ZuNcOdLwmRLci5lr16lDS5e7vunEi6LlqKry5s1DP/70s41cBRKxUs4WBLnSaq4s6EItsfrj998pLE8eql61KhUtWsyCGmQRnkbAH8nVd4e/o+cHDrRr+nuzZ1P1GtVt15OTkql1y5aWmQRRsLvkClqBkneWpOkz33WLYGEhffn5F+nw4cN22h1oxtp36ECvDlcO1nU1wfdnzKjRKi2YM/IRER5O78yYYbezDLsfoW0xk0StVZ+evSyLl+VIBmftM3o2b568VKNGDXrnvRluESwQq5cGv0Bnz521C0sAQvPmuLF2fnnOsJw6cRKtXbPGdDwwR0FIQSTr1K5ttzsUBBoaThA+Sa6c9Yy8bxUCIrnCh2JiYqKdqd2fr3uMXP2RpzKlU7gKZ2iunnjsMWLnkMjk5wjcpoyM25lmwWt09Woq5coV5hHN1QuDoLn6zoYHSNK7s/Q1V9euXaN2rVtTypUsX6XomGjasGkTO9ibp7WrV9OM6TMYucru0Te8THfJFZ6Hxq9g/gLUveezdo7DjgbCV3v3ERZSRwE7YbJr3aa1ywQLxApm1YuX1MEdXSEfRodYO9ulKLbRF1or1O9K+4z6Aibx2OIlGMYP16/n8ru7bMlSwvmLCMbJza/ahwsVKEgwbT/e9EmXysV42PThJlXkdJce1Dn+RqtZApF8a+IEO1kcHRbuqG6puXK1Z2Q+LQJazVWgIRSSfkBjFrSgBcm5yxLOCxQTDv29dCWFGjxSnzlIy+T/CGg1VyAInjALzpk1m5lNeIIPyoBB9top3AdZOnToEI0cPpwRLBArELFy5coR5OWpW+cu9Osvv1hmEkS5IBZYBMUEknLs2DGXOhMarJioaCpZsiRbvLBIa/1tUBAclX/47nsWCf3kyRPMd8pZxPKY6GgqXao0I25169fT1bCAqH24YYNu5G3U26ZtW2rdto2qLQhWKiZoynr27m1HMM6cPk2vDx/hEg7csR6+Vt7SWrnaPkcNQNthnkNcqLZPt6Oq1avZ+aDheYxlYA0Se/bsWbpyNcVhIE1ojEC8a9auRW3atdMlb9Be7t+7j0DWTp0+RVcMNkI46wAERhXTpo0f0ocb1XHUYMaeOHWyev7OuE0z33uXSpa8y26MOKpTr3xnMvr6foOGjWj2PGtCwfi6LYFcP2JeimbBQGuLQq4sDBb6V65SdDGsOMOBB2wEsYKP1Y3/blG1KpUluQqQUaIlVyAHniBXOEdSLBdf+FeuXDFECRoq/Bw8cJCZ6rCTEU73PGEXYdv4VhQCrRWc2fE/HNyczYTFtUD+AqpSLl2+5JT4aKuFFiQ8bz6b3yEIVlTmLkyQKqRbGbcIWrpr6ekqHytHTUC5kRERFBYaxuLGFSuhvIdXU66yBR/vYdq1a5R2LU23TJio8LyY/vr7gl2V+WNiCBoOMWHjA7QzzpIYsdxbvlZcJlfb56gNGEfh6L/wcIYzEkiWiDP+DTyuXU932dyJciPCIwimV/xbHBN/Jp+n8+fPszGRqhnrzvDW3i96RxHVJZSXmpaquoZ3Edo0bcJYz507j90YcSSDXvlmZfZ2/u49+tDQ4S97u1pZnwaBwCdX32Zqrizo2ithRQhaKzFhQke68847KTH5PFWpdL8kVxZg7Y0ivEWu3GkLiB52Lt64ccNOKwBfFASohTmQBaYNwf+zT67ckdPZQp07UxuI3YzKonyDbmVkZOvIEK5h5Iv/7dtKSA1n2i+r26dXHtdaifG6vFGvJ+rAGAwLDWWEA4njfPO//1wmxHpygcSjD/mYAKlC/xmZFT3RtpxcZs9ez9HLQ1/KyRD4RdslucrshrTQGDqX935dYlWoUCHCz6+//yHJlV8MW9eE8Gdy5agF3bvAJPirpSZB1xCTuRwhIGqtEK9r5YoVEjCJgN8hMHDwIBowaJDfyZXTBJLkioiuh0bS2Tz3UUaI/TZ9AAStFRInV+nS5yog3hM7chUa6hGzoJVgwCQIh/dQxLWy4DxBK2XL6WXhjD3E24LWqlWLlroHA+d0jGT7fY/AAEmufN8JRCweZmD7XGXTLAhCdSZfVcKBzIpqPMuBCyYZOO9yfxpJrvxizLosRCCSq3enT6d1a9cpvlaMYPmnSdDlTgiijPB5atO2DV25kkJbt27JluksiGCRTfEzBCS58o8OyfHkCsTqRphyJIpIrPB3sWLFKDIy0tZTklz5x6B1VQqRXKWmpjIfJviZ+HNq17oN/fnneZXmyp/lzUmyYezAYf7WrQyptcpJHR9gbZXkyj86LEeTq7/y3ktXchW19QTIFd+VhR1ghQsXVvWSJFf+MWhdkuI2UcZt5fib6+nplJqaxrRA/kyufjl5kp7t3kN1SLMVuwRdwktmkghIBIICAfhbgWDJ5FsEciy5upw7lv7OW0ZXtY9dXHE6Z6PZyFW6jHPl22HrWu3ag5uxM++//26yXUu3bt1ifc+twFs2bXKtUE/kYqY/ou+++55++O47myO7v+4S9AQEskyJgETAGgQYuZIO7daAmY1S8uXLgT5XqbkK0/l8FXVhg6YAflZsC7wmSXKVjZHmg0dBntgW/hs3WLwexJPCD4LAgmSBfHFTcKdn2ntfQlt0BSWOFX5gupSO7N7vClmjRCBYEJDkyj96MseRqxuhkZQUUYVwdqBeQvBCBDPUS5Jc+cegdVUKECdoqBSCdZ2uX1dIFkyFuCZGRI9v3tzVYq3Pl+m0riVV0iRoPdSyRIlAsCMgyZV/9HCOIlfYGZgcUYWFXhAT114glhV8rYySJFf+MWhdlUIx+2URLB7IEISLa6143zesX9/VYj2SjxMp7W+PVCYLlQhIBIIWAUmu/KNrcxS5So6sSulh+XWJVVRUlJ0Du7aLsshV1lEl/tGNUgojBECeQKT4T5avlUK8eHqgVi0fgijEX5ehF3zYD7JqiUDgI6CQK/2zTQO/dYHTAljAckScq7/Dy1NK7mK6PQMH9qJFi+r6WYkPSHIVOAObS8oJFNdiib/F1vz0wzn2J0I2nDnzu+1WWloqnTmd9feFv/+kvy/8abt/+tLlyfAAACAASURBVMzvlJZ6NfvASFKVfQxlCRKBHI5AkSLFmDP70+3b5XAkfN/8HEGuruYpTiBX2gUXf8NxHX5WrhzoK8mV7wesuxKIWiptPDOU+eP3Z90tWvUciFiqQLaOHfsxi6ilptLpM7/Z/gZJuyAQNUsEkIVIBCQCAYfAffdVVcl8R5FiBKIkplKlylJkhBKTkaeK91Wxa2uxEvmpWHFj95aAAydABQ56coUAocnRWSYf7cIKjRWOuHElcXJ1LV2aBV3BK1Dz3Povg65du2ETH0Ej06/dtP194wYc5G/Z/k6/hsOXs0yM7rZbS7ZOn/6N0tKytGJHj4pE7SrhvkwSAYmAbxAA2YmIVJOd+zRkJyIiipBPRZJKlyFctzrlyZOL8uQJo4KFI6lgIbVfsdV1yfKcIxAezGbB/0LzMWKld2YgoMmfPz9FR0c7RykzhyRXLkOVozOmXlXHQbsq/A3iBjLGE0gayFp2E0jY6VOC+fLCefr7b8F8eeo3VVTx06fUxC279cvnJQKBgAAjO6U1ZKdUGYrUkKSKFdWapIjISDuSZEV7w8JCKTw8t6qo3CBJedXn3EZFqRUAoTrPWSGPLMM6BIKWXIFQ/RVd3fBoGxxrU7BgQVNISnJlCi6Z2Q0Erl27SRm3MmxPQoMmasVSU7K0ptCoIb8V6ZigFUtNu0pnBK0YTJei+fLvC+elOdMK0GUZLiNQUWM2wzmPWpJ0xx0wpRVXlalnNnO5UgcZQYhAjHhiZCcij+oJaJGgTRJTPs1zVsgiy/BPBIKWXP0dVZmu5SmiG4Ed/lVFihRx6sCu7TJJrvxzEEupFAScmS+vpd1QETdRo5YdDJn5MjXVVsSxYz/Y/g3/s9PChgA4/0tzZnbQDpxn4TN0h4bsuGI20/M3sqLV3GymJjt5KCxXFkkKCwuh8HA1ScqtQ5KskEeWEdwIBCW5uhRxL6XkK6nbc4gjBD8rd86Yk+QquF+GnN661JQsc6ZWKwbT5U3BfAmNGfJkN0Ejptp9qTFXgoilpgnE7WgWcctu3fJ5ewT0zGZFmEZI7Vyt1SRF6GiSrMJXaxJjZjONRkirSULdkdGu+dJaJacsRyIgIhB05Cotbwm6GHWfqpdFJ3ZorHLnVtu4XR0SNnJ1TTq0u4qZzJczENCaMx35mVllzmR+ZmKYDPiZCbsvmTlT43cmbhAIpp7ROlczs5nGkVrRCKnNZqVKeca5Wp/sqE++kGazYBqBsi1aBMLDgyjO1fXcBenv/DV1TYFoOBzYIyIi3B4Fkly5DZ18UCJgiICiFcvafenIzwyFWGXOFMNkwHwp+pnB70wkbp7wM9Mzm4HsiNvt9TRJim+Rfsy+7AwzPefqfOFqsxnKl87V2UFZPptTEAgacnUzVzQjVtqdgVxrFR4eTgUKFMhWv0pylS345MMSAcsRMOtnZpU5Mzn5LJ345RgVvaMoaxOI2PnzSVSoUGG69d9/dBdiEtntQLOPSWQFILpkR+NcratJ0uxAs0IWWYZEQCKgIBAU5AqE6kLBB+lWWLitX0VTICKw49zA7CZJrrKLoHxeIuBfCIhhM7TmSkdhMxAb75ffTlLJuCzfzrOJZ+nesuXo+nV1KA69Fus5V0dGq81m0rnav8aKlEYiYAaBgCdXaQcW3f6nQC2C5kovYWcgiBU/ENcMONq8WeTqWnaKkc9KBCQCAY4ANOEHE76n0neVsrXkp59PUsUKFShXLnVAWRmTKMA7W4ovEXADAcwRAX224J/Hvrqdli9WV2MFQgVi5crRNq5gJ8mVKyjJPBKB4EdAb+KU80Pw97tsoUTAVQQCnlydOnXK9pmoPdoGDuyuHm3jCmB88ky7JjVXruAl80gEghWBCJ2vUjk/BGtvy3ZJBMwjoDdHmC/Fd0+EnD59mpErLbGKiooiMEcrk5w8rURTliURCFwEJLkK3L6TkksEvIFA0JArESxoq8ycGegq0JJcuYqUzCcRCG4EJLkK7v6VrZMIZBeBoCNX8K/KbsgFI1AlucrucJPPSwSCAwFJroKjH2UrJAKeQiDgydWZM2dsZkEcaQNiZcXOQD3AJbny1DCU5UoEAgsBSa4Cq7+ktBIBbyMQ8OTq7Nmzt+FvBUIVExNj2c5Ah+QqTTq0e3ugyvokAv6EQESE/TZr28eXnB/8qaukLBIBnyCgN0f4RBA3Kw1pHR/PNFe5wnIRjm/wZBo+egxVqXQ/pcnJ05Mwy7IlAn6PAJ84J4590yarnB/8vtukgBIBryGgN0d4rXILKgq5u+Rdt6G18pQpUJTxw+3bJbmyoNNkERKBQEeAT5xtWrSwNUXOD4Heq1J+iYB1COjNEdaV7vmSQsrcVYqRK28kOXl6A2VZh0TA/xGQ5Mr/+0hKKBHwJQIBT67KliqtPmvCg2hKcuVBcGXREoEAQkCSqwDqLCmqRMAHCEhyZQL0LHKVZuIpmVUiIBEINgQiIiLYuWH6ZkE5PwRbf8v2SATMIqA3R5gtw5f5Q3yjuZKTpy87XdYtEfA1ApJc+boHZP0SAf9GQJIrE/3DNVepaZJcmYBNZpUIBB0CkQ40V3J+CLrulg2SCJhGQG+OMF2IDx/wieZKTp4+7HFZtUTADxCQ5MoPOkGKIBHwYwQkuTLROVJzZQIsmVUiEMQISHIVxJ0rmyYRsAABSa4cgBhBIVSSsgKTjp04kcrefTelp6dbAL0sQiIgEXAXgeg6Ndx91JLn/J1cnT17VgY7tqSnZSESAfcQyJcvL/3+xykaNXw4KyDl8mX3CvLRUx41C5anMNpyJIEunfiREEkrjIgQ9+EWEaNc+MnI/MmVCcB/RDkqLzABNsAE2DjCQeZVcLIKB+0YdFRusOQNjc5PucIL0+07CvloylGq9XdydfnSZYqKiqRjR4/6FCdZuURAIkAUnT8/tWzaLKCg8Di5WrlhMe3t2YRyhRDlDVEIxNUMovAQYtf+u010/TZRZKaCKzVDuZ5T8kaFKuQKGAALRzjIvMrYsQoHjDE+Bq/ddlxusOStOPZ9inmoOVFEuFcmqr8O7NWtJ1++fPTbH6dodOZXKTIpmu3SDjXbkXGlKDLuLo/L/s8//1CePLmp3oMPsbpw/ioSD7ickZFBoaHKpIV7+BH/zql5te0WT//QYibz6o8riRkRxoqIw9aPP5LkSpz1oLlatn4xHezdhG7dJgrLJFNYqNJvKwQKpCJ3CFFGZijT0BDKMXnzhBDduK0s8BwfIxxkXoV8WonDTWEM5ssci0Z9EQx5w2MKUN01h+hmrrwUFh3lcYLyzbB+9PumlZbX88js1XRnk6xjcyyvILPAlJQrNG3q27Rxwwa7KjDxc8LFSYL4t/hATsqbU9ut7WN/x8HRO+OoLdrnvJV3286PJbnSkqsVGxbToV5N2GVopbA4cjIFbQE0WCBU6bAPElE+QYOVE/Ji0QbB4horRzjIvMrYsQoHEFlxDDoqNxjyFm3Zjcr3Hk0hRe7wFB+xlZuaeIa2NLqfmiz/iIrWqW9XX2SkcRDR1FTjUC1fDuxIN69cpsbLP/J4G86dO0eX/r1Indp30NVYQQBn2hiuzZJ5s3xvJWbK0PU1DlptrDPtrKhp9HZeqbnSTHeK5moRHezVhGmmuH8V1xJwnyu+YOJxTrxySl5o8Lg/D0gmFngjHGReIowdq3AA1nwMcm2qUV8EQ94G6xMopGAshUZFepyYwBy4q2sz6nQiRbcud8nVuV3bCQTLqFyrG5aaepXatW5DSYmJDjVV4he8M02VzKv0ksTBP3Dgpm6RMBlpZX2VV2qudMjVivWL6Mtnm7BFjPtRXcvUYHF/l5ukaLCQoEnISXnDBZ8rEEpHOMi8RBg7VuGQGxsIMk3V0B46KjfQ8xatWJWqTdtMtwt7x5HdU+TKWblWk6vLly/T/3Z+TOPeHGtHCLQEQRKGLL80RyZTSap8T6rQP9ynyRmp8oe8klzpkKvlIFc9mrAdXjDz4fWD5gEaKuyMw+5AaAVEUpFT8nKTFHglFnfshDPCQeZVxo6VOGjHILRiRn0R6HlrvbWICj7czIuO7PsyNVdXDDRXkYZnC6amphpyJPhwfTOsP3U6oV+u1eRKcWzPQw8/8KAkV4KfmSPtnNTc+T/J9AfCZEYGSa50yNUH6xfRtz2aKCbBTNMgCAQz7WQ6stuZBXNIXpWJK4SoxrwddPXkEfp1wUSiq5dVmPG8eaLzU5m+wymmXGU6+FzzLBOigJm2XGgCVeZGmdfmu8XHIDDjWlNc02LGzIKZ4zXQ8kblL0B11x+mm7nyeMWRHYMSflEbapekyoOH6/pchTvYLXjNQRy8wxNeI+wYrD97ldU8yrC8lJQUmvH2O8yxXe8rX89UgsL8Pe/QYa9RdHQMrVi+nE4cP24ob5duXalho0Y0eeIkOnniBMPJU217ddhr1LhxY3ryscftdmg68hFy5j/kKXlluYrJydM4SHJloLkCuUJKE8yBIFtw3oYDOxYy7BpEgukwJ+XFDjhorSJCiUr3HU5xHfpT8vZV9Pu0YXY4IG+ZIZOo5FOdKHHNXDoxf6IhZmK5yOQI35yaVzsGHeEQyHnvatWNSvcZQyFFCnuNkKCin2ZNpCMzlTFqVcoTk58aLfuIClasbFWRTss5dy6RLv97kTp36KjaIu5KCAbR9OIsXIO387ZsFU9du3Vj7X+6TVvdtjV+rAm9O3MmLV+2jFYsW07JSUksv7hV3kocFi1dQieOn6Apkya5FOLC25jpOXIHsgzoS6OPA20f+zKvJFc65GrpukX0dXdFcwUSBTMgdx7m2+rhz5K5WdDmYJwT8nKNHcyjHJ87O/WnCi9Pou+ea04XEvbZMEPeyBr16MEFO+jEO8Po7Kq5hpjplWuEb07OC18/PgZtoRiEvhAxC+S8j21KICpYwiuO7E6ZSmaGqEhjs+BVB2ZBV8u3Ol9aaqrKsZ2bvrS/xXqN8uhtX/dV3goVK9L6DzfSnFmzad6cOYzQcFliYmJo565P6eCBA/TCoMEqSD3V/iPHjjKcoSETZQk0XP1dXkfvh6MxrX3OW3kludIhV8vWLaI93RSfq7yhUB8Spd5Wdn2JzsTQ3CBBu5WT8kbCzwcxljIUnyvgUGvVPmZC/bpjPRVmj67Zx3yCvupQz5bXCDO9cmVeBV+OA4gVH4MwUzvCLFDzRlWoSrVmbKaMwgWt5hsulYeQDPjRJnfNggUqVCZor7yd4Nj+6c6dNH7sOJvmJliCiMI8GN+6NdNeYVckDxEwdNgwim/ditq1ak3Jycms3Wa24GsDQToLPRB3553UqnVrmjt7ttMwBTLQpn2gTWf4BjJmMhSDDrn6YN0i+rJbE+aMjAUKphcQBPzG7izs/oIvi3jsS07Jy+HCAg/TIHABDlHlK9ODq/fR0beHUfLquQyrUtBovTKJDvVtTn8lKCSLY5arxF1UvGFzuqNWfQqLzk9/J+yjvz/fTmknj6jKvaffcOZ7dW7rSso4f4aVK8oQWvwuurNlZ/pr20q6lnSGomrWY2XeTD5NZ7YqPi5FGzSnghWq0LF5E1UyQCMp9ptR23DdX/KCwPIxiD5gxw9p+oLLG6h5K09YRIXqec+RXZwCDk8YRic+mGMpDwKxqj97NRWtU8/Scp0VBsf2vCYc28XynDl4+zpvdHQ0bdj0IR0/fpxpqCBvufLl2TUQnbmzFY0WT8jfuEkTqlW7NsXGxdGJ48fo4MGDtHvXZyoYQcxiY+Mo4eBBpv3S09gNGDSQ3Us4mKAb6gL3UfWWzZsZ8UN9jRo3puPHjrFykVBurdq1GEGMjY1l1/Z8tps2b9pEV69elcFeNWEvnI11bwUGdSSHVgapuTIgV193a6zs9MpQdglykgU/IJgIEbkdmgMkaLRyUl6QKrZbMjMkA8eh8quTqMRTnWlXs0oMswY7fmKk6MjUYaq8pToNoEqvTqL0pDOUvGc7ZVy9TEUbtKDo8pXp7NaV9Ns7w+hWymWGb92FH7HrFxP20rcvdbL1BZchtnZ9qrlwB33duzldPLSX7m7ZmUp2GsCe2d/hYary5jzKF3sXXTlxhA73bcbIlaN+M2qbXh/7Ii+i4vMxyEmVXl9A3kDMmxFdgJ7cfJhuhuWlsBjPR2QXX39oq7Y2qkQ1Rkyi8t0H2M2j7poF9w7sRDdYENEdztYIy+/DsR0R2zdt3Ggr25m2IFCCiIKwzJj5HvXs3oORlsUfLKWo6Gh6pk1b1lZOruo8UIdmzJzJru3+7DNKSkyi8hXKM8IDp/gXBj9PiefOsfuvDR9OjRo3ouiYGNtuS1wXMfvx6M+MvIHEae/hb/hgwXQJArZl02Z6d9ZMVg/8vzZ9+CE7cmjchLcovlUrdj8pKYlA/kDsQMbQHvSbWKe2HkfauGDO62wTgKOxbUaDaUVeqbnSIVfwudrfVSFXMH1BS4XFiocegAkQC5vocJ2T8oKcQCsCkyk/YxAwRuILfcdPjDAhlWjYgj5rVoktLDxvkac6U7Wxc+nE1GF0etUcFb6RNetTremr6MKe7fTTmP42fOu+r0S2/qpXM1tfcBmK165Ptd/fQftBrhL2MuJbsFZ9qrVwB/2TsI8yUi7R4dH9VTI46jejtvF4Z+J48EVeaO74QdAg/I5kCMS8JVt3p4r9vO/IjvH114F99Fm3ZtTxuH7IBByK/ONPP1ObFlnH2Hy4fTtVqXQ/Xb1qHIrh3GfbCQTLqFzLGZVQ4LlExbGdR2x3FGgxEOM8gVDFxcUxsgPCAmIiapwqVKhAi5d9wDRUkydNpJQrKTZtFJ6bMWsmm8Oe7dadERpoH/oPHEj9Bw6gyhXvs9Nc4T7IlejvxeEWNReQCwQNdTw/cBAdSsjScr02HKbL1qxOkC4kPBsVFcU0b9CojRw+wtaLMoSEAoU21phIoJ1h5Iu8UnOlQ65gFtzduTF76bCAYTGDFoD9HUp0I0Nx5sY9JG4eywl5sWCDWIJgot3crMZxKNmyM1UdN5fh8v2o/nR+20pb3lzR+anRxz8x8nR4VH8VvrxcPH//2Ln0da/mlHJIOUC35vsfsbyHejdjfSHKEFWzPj20aAclZJIryFS4lnLtv5TLtKtpJRYiwkhesY+dtc0f8sL9io9BYA8NqlHbAjHvY1sPUYiPHNk9Ra6cletJcoWy09JS6enWbQhH42gXKb1FK5BIFnyedn76P9YumOFGjXhdZVJbsuwDZnZ7osljukSpRGwsfbLrU6aFAmFCArmCaQ/kSo84wYFdzK+3sC9aupRq16nNSN+cWbNs5XB5QZ4gr5YwIIQE/MaMiJ2z4Jl68joz8Wpl8Nf+NxNjyh/ySnKlR67WLqLPOjdmWhIQJhApaCxYUMZMHywsxPxMQYRnyCl5xVAUIDLQYGlxeGTdV4x07Xn6YVvYCuSNbdmZqo+bS9+0f5guHDuiwkwst+Hes5S8ezsdH9Of9U6N9z9iOxATejdjfSHmja5Znx7MJFf/Juxl9wrXrk91F+2gUyvn0A+Th6lk0JOX97ErbfN1Xow/2ykBmdpDYKPXF4GY97Gt39HN0HDKG1fC05zDrnxnJCgQNVdo5F8X/qLnBwykY0ePBh25AjEAGQEpqVvnAZW/ErRG2Dk4eeJEZpIzIhkw20HDBQJmNblCINcrV7I0oXB+h4YNYSKupuCYJXyy3WY+WpAvNi6WmQt7du9u6NPljCAHOmE26id/IExmZJDkSodcLVm7iPZ2aWwLIAqiALMQzEnOzhYM9rw8DACmBHamnc7Zgg8sUsx4IENcq4e8FQYMp7L9htPWKjGq8xi59ovnfSjz+f29mrFy6mb+/XWvZjZNGc8L5/WHFu+g/T2b098Je1m5hWrVpwcW7aB9PZvT1UN7VTIYnYWolcGobSB3vsyrPS8QY9KoLwIxb42R06j4Iy0ptGgRr5Mr5nPVONPnqpuOz5WbZsG9gzJ9rpZ53+fq2rVrdP16Oj36cD2nZhUA7unAis5MO+7IoNU0oQ4kOIwv/uAD6tUDpsKDhm3TmgGNzIK8XMXnSnGaN5IX9SKBJHGyg9/9BgxgWjH4iCn+9koYiaxyQthObBDC48eyTIbOfI0Csd/0SKAWT3fGg7+UK8mVDrn6AOSqc2N2RwYRVQAScXAWwLPmoo8Y6TrYsxkz4fGAo6W6DKAKQyfRx3VLUujVy4blNtn4FV1LPE3fvNCJ5am3RCFrX/RoxjSJYjiM0k1aUPUZq2jfs1k+V4Xgh7VoB33bszldStirkgHlBHJw0kAODMriwAnjQdsXaFtYbGlqNGcbhZa+y+vkChUenuih3YKzvL9bEO1JPp9Ma1auoqWLF9vIlb8FBs1ukMuBgwcxUx5MaWLbypcvT+s3fUgvDn6eObIbBRHl4Rug+TLyueLlwvH8q2+/UZErvXKXLFumS646d+3CnOa5RivY+oKHTrAySKs/BQZ15eOAyyvJlQ65Wrx2EX3RSdFcgSRgQeCaK1sAy8wdgowlZx7NkhPyiu3n+PANzxyHuks+YtqdAz2bsV2FIEPIiwjV9dd/RYdH9qekLStV+PJyY+Luokaf/ERHJg+jUyuUL8MHFys+V99kkjVRhirj59Jd8Z3pa2iuDu5l+aC5qrtkB+19tjldSdirkgF9pJWX95srbfN1XoxFLicfkxxfbdsCNW+TbYfodu4oyl2imE8I1qXjR9gGCG2KCA+n3/44RaOHD7fdGjtxIpW9uzSlXbtmKCvGfe5o78e54nNT8yeb0rmzZ23kylEQRe29QMjLtUGinxKXe/+Bbxmxgo+TUdvgcyWGdIAzOydr2me4WU8vgKmYFzsGkeBgL2pSeABU+IYh7IJeCIFA7AMxeKqnxoyjycBRndrnvJVXkisdcrV07SL6pENj5izMD26G5gY7BnENzu3QxiAUARLCNeSkvAhqaTssWAeH+kt2KD5XPZqzAJhi3gZLd1B0hSq087FKLASDiC/ygkhFV6jM7udKVRa4SuPm0h116tPnT1Ri5aIvkDd/+cr08IavWJ5vezajiwf3sb4oUrse1V/6EX37bDM6e2CfnQyO+s1Z27TyOsLBE3lRJh+D2CnoSN5AzVuqbTcq23kI5Spb2ifkyqjS6Kgow92CKVev+pWsECYxMZHOnj5N/fs+x2TTblN3pjUJlICj3IxX5b77WTtFrQm/x8M1aHHgRIqbDoFRqzatafyECfTkY4/RubPnWOgEJGitEBkecatgFpw9cxYjR9ysJ+KL3YIw+6FcXifPi3twskcAVOxQ1GruSpQowcIz6JXrSMun18ec2GllkHn1+81KfGUoBh1ytWTNItrVsZF9ENHMmFbsAOfMnVp4HGTLLohokOblcImBK7HYiziA2ACP/T0Unykxb76Y/ATNVnhcKfpx0mv0z+7tdO3KZSrWqAVVHDicIuJK0d4ezejK8R8ZiUCKje9MNd+aR6eWz6GfZ09QrjVuQZWGTabTm1fSPV0H0NHJr1HyZ9spJfEMc2iHDCjn4kFlx6EjeXkMM1fa5uu8MJ3xQ64RkFUbRFTsi0DNi1hXrb/8g1LT0rx2aLMrzCjQyFXGrVv01thx9OHGjQ6DUgbKbjHeR1p59TRNYt5xb73FYkjBRwraIsSSKl+hAvN9QqwraLW2btliwwjE55PPdrGQDiNHvM7yIwAp6sG1Lt26sfhUcEpHKAU9B2zsFsTb2avHs3bYY4ciQi6kXLnCZPps1y5GsmrXqcMc87lzvaNdfo7ucUKVk3cWGo0Vb+6ElJorA3L1ecdG7A4PIgpTjBiUESYYre9OTskLUx8PXAmMtDg8sETxufqmh2IW1ObNE52fKg0aQXe26qwyl5z/bDv9NHsipZ/4kWEvlnv/sMl0d9csJ+NriWfou4mvMbPfoxv3U3jcXXR89kT6dc4ERq4eWvoR7evRjC4fVMyCjuQV+83f88K8KgaydSRvIOd98O3FFFWmGuUtV9YV3uOVPIFErtLSrrHdaE80buyxA4s9dRCy2XKNfK5EcgHS0qVrV6Z14gmmwHmz5zCzoVZj0TI+nl4bMZxpq5BAfrDjEBorBC4FKYNTOjRiZnyueF6cgTgU8a5atVKNXcgCwgXSZhYHb/g7OdN2ekMGTh7x25m/ni/zSnKlQ64Wr1lEn3dQNFd8hyCCYGIhA8GCdgBaA7tglJkarWDPi7AU0IrA50cMImoLtCng4CxvePkq7Ny1lIS9LNyFo3JvR+WnAhWrUEjKZbpw7EfLZBD72JkMvs6LY3j4GAThdyRvIOct/Xg8VXv9XZ+dL6jH1gKJXN24cYO+2L2bhr7yakDuANTTvugtpmZ3yYFc3XlnHB07eswWNNRRuYjujjqw21C9q08JnaB91p1dfRUqVqDo6BimFTMiA+6U6yl5ZbmK164zHCS5MtBc7WyvaK5AGLCYYaHiQST1gmfmlLw3iSh3pkmUk0sxmKqIg8yrjB0rcdCOQZB8kH29vgj0vC0//p5uheWjPD6IeRXo5OrChQu22FbShJS1GBqZhSRGzjHSI7zeNLPxdzJQzNiSXBmQq4+eacT8qrhTMgJMqoKIZvq+4HHug5VT8iJoKHfk5n49RjjIvFlBT63ADGRKDCLqCN9Az/vQG9OoRIN4Ci16h1fMfs4qiY524NCe4j8O7YhtdfPGdXrkYeWgaFcco/XMK6JDuzPzisxrv2FAYmZvtstJ40w6tOuQq0WrF9Fn7RsxrQMPGgknYkdBRHNKXr79nweuhNYE5lIk7pfGMZN5FYdzK3HQBgYFsTfqi0DPGxZXmp5cuJ1CSpV0xnu8cj9QyNX58+dpzSoltpWYnGlncmrenNpuvTAQetohrcZK+7LJcaUgosVBaq70NFeZ5Aq3sO0fpEHr0C6aYrB45qS83IkaYQCQ9IJycsxk3qy4VMAiu5iJmyo4sTUqNxjyNt95mEJ8GPNKnB4ChVzBFaj5E0+yUAxIYogA7d+ONAkyb+YEpxPGwkgjKDHzLGbOyiwLRwAAIABJREFUfM+04UZ8qT2UmisdcvX+6kX0v2ca2YJcYpGCyQ8kgh//AtOMXjDKYM/LA1hiYTcKIoqdgsBB5rUeBwQG5WMQpB7+f0Z9EQx5KzzTnSp2H0K5yvg+5lUgkCsW2+rMaerXp69qZuO7vPgONL7oiH/zB3JaXm27+QKuh4PMm6lJyASCYyQxu83ioYk4bP9kJ7VsqoQjCpQUUrZUac5rLJe5PIXR4tWLaFu7hszniu+AS8uM0g4/Fji3s639mePsGt8dl0m4gj1vhLBLECZARzjIvEQYD1bhwPz+MscgyL6jcoMhb56YAtT661OUmur7mFeBQK4yMm7RhHHjaeOGDbrb1KVvlPSNkj546t1+ntJ2Sc2VjuYKPlfb2zVUdgdi63vmD7LmhRmMH96b+ewNvpMwB+S17XwjIrSbBU81wEHmVcaO1TjwMQjYwzJ/jPoiGPI+OH0JFbinGuW917cxr2IcOLRf8QOHdsS2Sr2aQo83amR3SLPc1WXvExMou874EiXlVZAIFBykz5UOuVqzdxf9tu4DRhz4DzdxQZvFDpgVCBf+ndPygnjyHxAIvtDr4SDzKppOK3AA1nwM8jFpVG6w5C10fzW6o2INyihUwHJNtZkCY6KjDY+/uZKSYqYoj+S9efMmpael0Yb1GzIXIaUaHMOihGTCf26r/s7yYcnJeRWM+MKtxUj9t8ybGd7LJ5jpjVejfvN13iZPPCHNguJMF0EhVPnBB2yXxk2cSGVwMGtamkcmRFmoREAi4ByBm1dSKCQywnlGD+bwd3KVnp5OUZGRHkRAFi0RkAg4QiAiIoJ+/+MUjRo+nHGGIz8qp40ESvKoz5UWhA+3b6cqle4nf/gyDZQOknJKBIIRAX8nV8GIuWyTRCCQENCbIwJJfkmuAqm3pKwSgSBBQJKrIOlI2QyJgIcQkOTKBLBWaK4OHUygEnGxhNPWkZKSkig5MYn9Oyo6mspXKG/pdRwyevL4CVsra9auxf5t1XWUhTbxVK5CedsBp564LmJ34vgJdiAtklXXPdEHYh9DVqv7wKgvvdE3nugDvfeDY2bidfVoVn8mV3y8ufIuerr/xPKD4d1yBVOr5j1P942n1x5vz3vZ7RtxfFoxeUhyZQJFK8hV35696Kn4lvRUfDyreduWLbRty1b273Lly9Mrrw219Dpe0HemTLG1csHiRezfVl1HWWgTTy8PHWojiJ64LmL39uQpdPKEQhytuu6JPhD7GLJa3QdGfemNvvFEH+i9HxwzE6+rR7P6M7ni482Vd9HT/SeWHwzvliuYWjXvebpvPL32eHvey27fiOPTislDkisTKNrI1RXf7wYyIbbMKhGQCFiMQEyMg92Ccn6wGG1ZnEQg8BDQmyMCqRW+8bmSk2cgjREpq0TAcgQkubIcUlmgRCCoEJDkykR3Ss2VCbBkVolAECMgyVUQd65smkTAAgQkuTIBoiRXJsCSWSUCQYyAJFdB3LmyaRIBCxCQ5MoEiJxcXZZmQROoyawSgeBDIL8Dnys5PwRff8sWSQTMIqA3R5gtw5f5feJzJSdPX3a5rFsi4HsEJLnyfR9ICSQC/oyAJFcmeidLc3XFxFMyq0RAIhBsCOSPiTE8W/DyFTk/BFt/y/ZIBMwioDdHmC3Dl/l9pLmSk6cvO13WLRHwNQKSXPm6B2T9EgH/RkCSKxP9IzVXJsCSWSUCQYyAJFdB3LkGTbt0/AjdTLmsuvvXga90c184uM9jABWoUJlyR+dXlZ87OoYKVqxsu4b7yCeT7xCQ5MoE9pJcmQBLZpUIBDECklwFdudyonTjymW6dPwn1hgQJ1zn6d9j9mQqUFtdtE49m+hFaiv/jowrSZFxdzGiJomY9T0ryZUJTCW5MgGWzCoRCGIEJLny/84FUUpNPMPIE36nJZ2hYCJMVvcASBa0X5xscfKlpymzuu5gLE+SKxO9KsmVCbBkVolAECMgyZX/dK5CoI4wEpVFqLI0UFZJCi1PZOxdquJyxzjW+jBznZvmuX+ZGVLfv5eRxcQzKln+8qApkhMvEK2I2JKMhHENmFX4Bls5klyZ6FEbubosHdpNwCazSgSCDoH8+R3sFpTzg8f6G75MXBsFIuUuoSiaaRqLAGGKUwhTZKxiJuMpkDU2oomTmT5PKKZPZg69cpluaEyg7nYY8AJO+Cla+2FJuAQg9eYId3H2xXO+2S3o55PnoYQEqlmrFp08cYJw0rc/JMgEWSATZJNJIhDICEhy5fneA5GC9oZrpER/KFdqB4HimqUC5StRnkwtk9YZ3JWygjUPJ2GcgIF4Me1f0hlGYt1JCtGqRwUqVGJkSySs7pQXqM9IcmWi5wJBc5WUlERvjBpFT8XH08njx+nloUOpZtWq1KlzZ/ZvMSFvp2eeoU5dulDffv1MIGEua0pKCj3VtCm9M2MGrVqxgv3WS5Dz0A8/mCtc5mYISOy8OxAkubIWb8WspxApaKPMECmuOcEiDu1JRGyWNspaKXNeaSC4nHjxPjJLutAvIFnom7jGze12OgYrqpJcmejZQCBXq1aupOTERAJxAsFq0LAhgdyARL0xbpxKa9S3Vy+qVbu2R4kV4IXWatuWLRQbF0clYmPpqZYtdVHnGjcTXSKzZiIgsfPuUJDkyn28ubbkr4Nf0YUDinZKG+JAr3Tm91OhMhWpU4+Z8Dipcl8S+aS7CGRHq4h+A8mKa9QsqHcpSnJlYnRxcnXJj82CMLtFR0czcgUzHP6N9PmePbRg7lxatW6d7t8cBizSTBNioekuOSmJlQmSB3LFZXIFerQHyRXzppm8vG48A7mM2gvZgWVsbCyTXS8BM737/FmjsrmpVA8PR20xqs8VPMU8aLc005pFTclfwIHPlT/PD+61NntPQdOBxRhaKeW3c2dzvmMNIQTyl6/EFuGcal7KHvreeZoT5gsHv6K/Duxj/exK4lqt2EbNGOEKpqQ3RwRS+3zicxWok+dzvXpRg0aNqEXLltT5mWdojKDJ2r51K70zZYqNxGDRhRkReZHwLMjC1o8/Vo2PBfPmsb9hVkQeLNjQkKEspPmLFrk0npD/iz17WH6QGBCIN0eNokcbNqSrKSns75Xr1ukSMzEvKkM5YttEAdBOkMy+/fszEyUnNmgv6uYkDu145cUXWZshD//99owZtmdWr1xJq1esoBbx8XTo4EF2HffxLPAFqYqKjraTB22FzOgLPIc6ucnWUbuN6hOx43Jr2w9yPW3KFNZ/PA/kLVehAn2+ezczDfO+dqnDckAmLBinNq/S3bGVL29e+vOvv2jtqlU2JNp36kTFihal9OvXDdHBTqvSrToFNXqcTGGh5Q7ozhrMzEaSSDmDKaDuo+/NkC0QahCsYCFaklyZGK5Zmit1lF4TRfg0KwhCp2fas0UUhGXMuLFMHkWrNY/emTHdpp1B3pdffIn69u/HTItItapWo4QfvjckVzwPyMIb48a6pG0SC3uuV29WH0gJ/t2xS2db3e9MmUpPxbfULROECYmTAxAU5F+1bq0u3iCEaC/uczIFcoU6t378ESNJwAn1dezc2VYGyM22LVtt5QKPPfv22sgWnp+/6H1C+SlXUujloa+yZ0X58O/Pd++ht2dMt5X7yosvUYNGDZn8jtptVB8KErGDnCePn7D1L+63bNqM1Yn2vjlqNJWrUN7WNoUMtmeyG2nnfDpwfVT5p20fZU69egEWc+UKo9TUNPrpSJYWplLlyhQZGUH//XfLUGIsOPcPfI3uG/Caj1plfbWpiWcZiXKVTCnmPMXZGb9lAEvr+8QfS0z87CM2TpJ2f+TUWR4aLZCse7v2Z8FOAzEVyJ/f7vzRQGqHjzRXgUmu0LFY+FevWGkjEbgGIgEioDVfaUmKq+QKxModLYhIECBncmISDRn6qikzIh+8erLye7xsTi75dZCcFvGKpg4YgWxok0h+8G+QIpGAIT/HTSSrvBxgrSWeILfbt2xl5MdRu43q05IrkCWQKU4UQRzfGDWakUJ+D6RQTCCjsXGxdm0JpMnASllhugK5arB0GxWp/bBd0XoTp/jxdfPmTQoNDaWwsDDVs4cmvU5/H9xHT2z8QnXdKL8/Xr+VepX+OfQ1Je3ewQiVMwfnwjUfouIPPkL5y1emonUeZg7N/tguvf6ScirD1GocUn45ysbOqc2rnZqJQcJLt+rIfniyWh7te2pF+ZgjDn//Az3TqpWVU5PXypLkyiTUWPihtRGJgyMiIt5zlVxptVuuiiiSK5AAyAlNDzRnjkgW8k6bMpX5RvGEdhrJIZoyRdn4dX5Nbwel+Cy0eyAt+A1SJuaH9gjyg7BCG8c1ZMBQzwdLMQ2+ysiPUbsd1SdiB/lFbZioqQIuuKfnwwZNnTuk2NX+DaR8mPg/7/EUPf3zRV2xHZGr83/+SZcvXaJixYurnk1PT6ffdu+ko6/2VJWL60b5/eU6yCY0Dqd2bqbU3xQ/SKOkmPgepujKtSjPvffr4uAv7UIbAgH/YJbz4u8n6ez/ttFfn251SLRAykGw7nqmB92MiPH7cQXXgf3ffEt9e/QIpKnPJqskVya7TY9cNaxXn2k1tCYhbkbkWg49coWFu0RcrI1YOCJqzkTVEgTkhwzbtm5lmiQ9GZEHWhpooUTS4kxzhee05IkTJ5gFtWY1LrvWpIbr0AyBEIHciaZIECX4f0ErBPlAEoE11yg5wsNRu/Xq02IHbRjXvol1ilosZ/2Rk++7S67K3VOWTp8+bTjxh579TUXa/HlhhxkH2in8drSbj2umQKq4ls+f2yWOaymngoa/4AAt6C/L5zk1HYJk3du1n82k7C/y87EFeW5nZNCFfy5SmxYtAnIqleTKZLfpkStGkGJjmYZFTCAFom+W1ueHm5hgFuPPWkWuULa4iw6y4G+tjHrtgbYLGiVDzVWmRgwkR0zcL4n7XGlJECebnORpZeTmVXGXJsoXiY4R1rwsR+02qo/7qHF/Nd4mkCpcO3QwQeXjpUdGtWWbHFZBl52Tq1bf/KEbl0dPc7Vu82YqUawohUdEqPAQJ36YQb6fNIJQrj8uCCc2r6UbRw44JFRsK32jZhRdRWqm/ImYiAt7MGgG//v5MJ3evIoSd6vnafHlAqEv1+clCitb0e80WeXLl5c+V66uDDafikuB63PFyMi8eTT//Sx/Iiysz/XuTRgM3CwEgnICO+jef99Gcl556SX2b+QB0UBMLYQgYKSnXz9G0GpVq0YJ36ud3l3FFzJAu8N2M7Zvz/x/uPP9yy+9RC+/au8Xxghes2Y0ZqyiGeLtw2/IrmeCY35nK1cq5sZXX2UEkmutUA4S21U4b56tXWgv/5u3v1P79qp63xw9mlauXUvTpk5lZQAT7BbE34y89uun7CRsr2wq4LJxWXANbdFrN3A2qg/4i9hxUvrO1KlMc4Y28k0JkIvtSBw92tY2ZoqcN4/emZ61ocHVPgvWfNDU7Hi8GsU1bkal4+1390VFRdJvf5yi0cOH2yB4463xdG/ZsnT1aqrt2o2MDLr0zz9UtEgRduTI0TmTWYymGlPe9xtTIKJxn968mn77cAWln0+061JlF1cz5oAOUoW//ZEYBgOh0DMl5/R2YXweXTyTzm5bS/D300sYm/cPeM2vNKcFCkiHdpfXh2AgVyAJWFy1vjVYYNlOtj17GB6c5IjaI+bbNFXxbcJiz8kDyAGIAn44AXEZVCEjTFaoH0FGQUq4PKhLJCPasjnRw/NcbrQRfzvym4KGie/k48+JZaMM3Oft1cog1ouyEAWfm1b1sORli1gDX7Fu8Z623Y7qE7HjMnDToh4GYlnO8HWnL4PhmVNbVjMy5Mxh26it/1EIXQsJpejbWbsHQU4qvDjaL3xGmEPxllXMqVibsFurcN1GVKDaA1Q+vr2hJk68IQmXgobEwTM4FIoMZ1osR++kP71fklyZWAWCgVyZaG7QZjVyaA/aBsuGWY6A3sQpzg/+vMCCNIJQ6QV6hC9LbKPmjFjldI2JJEpZr42/jefja5fQLwun6WpaITX8saDJ4udI+kJ+zBEHDx2mjm3bWj7/eKNA3/hcBbBZ0Bud4u91SHLl7z3kP/JBu6OX9MyCYydOpLJ3l6aLV1JspkDxWZgIU2/8R+XqK3HjePLWxH/t2z26X/3QUt3bpR/biSVNft7vF2kKdH+3rCPtMsZytWETqPgTrX3yoZAvn9wt6PJMzr9M/5XkymXM/DGjJ4748cd2Spmyh8AXz7Z0+RgPXpOeKRD3xOt131vBAiR6SzPy66c76PwH79ltc4efCr7wuSzekkdqxKTp0OoPixNrl9DRaWN0fbIQEqT+O++zA72trtfRhxHdlrsFXZ6BJblyGSqZUSIQ0AggrtOudo/So0v0g4gW1HFW5bsF84Ub7xZMGDmQnbHXZMMXHvfNSTl7ivYP7UspR5TzQnkq/mRrKv5EG7rnMfVZbt7SoElNjfuaGl9oPAOlv+CThTAO8MnSSzgVAT/eGucVKsjdgi4vApJcuQyVzCgRCGgEYA784tmnqN1P+kFE9cjVhq1bqVqVyiRqtrUTOS+3RUKSx0wV2Omot8hAU1V51Nt+4UzvTQ2C1JTlLE1ZWtIZ+mZYf7p4+Gu7OYhFe39xDJWqWlN1zxOES2+OCKRJ0Sc+V/9euhRIGElZJQISAZMIKCSoJbX76R/dJwsWKGAXwybr40uZH9LTr2cSqGK2MlDuZ8/GU8NdP1Ox4lnXjfKbvY7yE0YOUu1wRGBPfLHDPKIQDevrNSunzJ81rPTGicQn+/jcOnqIDr4+yC4AruKL9RaVileO0/EU/npzhMlpyKfZJbnyKfyycolAcCLAyVX817/rBhF1Rq6UL+HLdkTm1y1r6JvJo6jL/l90vpzt8xuVo3f96JwpKpOIuIiYKUdZcPTll9eVbpM4BAYO0OKCYOHoJm3CBo5KI9/WfU+t6F/MEXK3oIvrg/bL1MXHZDaJgEQgwBDApLzloTJsBx3/whWbEB0VZRdElO8W/OfKFbr0z0UqWuQOVauxW/DrCSMotlRpqvvectu97E7kMIPsf74r8+XiCU7qtd+aJez+yx5xk4RC1KRI4hlo4+HX9cvotzmT7LRYkWXLU5MVH6s+oLL7PvKREp4vnzxb0NV5X5IrV5GS+cwiAE0JnKixmP+yfD6VbtVBtbvFbHmBmh844AfkAF+b+F2gQiWfNOf0ltXsq9dMcrZbsHhsHD307nJbm7I7kYNQwXzJz/6DtgqkSr0b0Z5YXbx4kQb3H0BDXn2Ftm/dRh07d6JpU9+mAYMHU7FixVQaNwSoxb1effpQ7QfqZEvjdvDbAzRj2jRauXaNW+Vgpy9kadHyKTpz+jS9NmKEXTmrV66iIkXuUAVKzi7OvJKcWs7x4X3Ye8nN5L7GISIygtasXMUCYs97f6FLmkS9jxD0K96ZR5dsZe+kle2i27fl2YKuTp6SXLmKVM7LV7tadTr4/XduNxyaByREGD44cpChr4/bFQTIg5woIO4ScGj2yXcUEZe1hdpfmqFnFszaLRjuFnEwu4DjyBpgxBN8q6ARUwdO1NdYgYCAnCDVrFWTHm3YkDZt3MiI1roPN6rk79y+A9Wt9zB169FDdd6nOwvRooXvU6FCBdkRT2bbi/wL582n3Llz04ED39KLQ4YQTkbQlnPu3NnMdtViv92RU8+k66tyzn/zJe3r3Zod7QIS4A5uruLAzeGo64G562wmsx8mv84+/lC/r3AQ631z9BgGA0j2/ZUquWzaw0fI4QnD6Oy2daoxzkzob0ynfFUf1PFJdE9TKXcLmpitbeTqX+nQbgK2HJEVX1B65xi60nhmgqpbhjkdYwLDF1aT9V+48mjQ5dlQuTBVfe0tunz8J7p04ojf4lCwoL1Du223oDA/sAXh8mWmDRJTdq8zrZpArEBGgZtq4XVQ7/GjR9kRU/zIqIKFCjE5x4wcSY82aGAjPzja6ovPP6d5CxdaIj/qBSHiRzSZxeGTnTvZsz8fOWJP0DyAsyt4Jh07QtH/3aDIuJI2bbPYLrzPqYln2f3QQkUdjofQM78ycsy1tSjnjz076eehvRRytVghV3q4QYuZr/Q9rPy8/15g2kwuk15+yHXl7Cm6ni+KSlWtwcpl5KpnSypQrQ5VfnupS+MWz9zKuEUhpcs7zM9xQNtu5c6brfeidvXqtPvLLxnRduf9Sv9mt+r94f1ce/wslRuA2fEp5tebIwJpwvaNQ3uQkCucL4dz8zDZiWcIOhoAOPsOEzLyi1+N2mdcyWdlMM/slIX2IBm1B2Xj/D2+IJh5QVzBAZPT0bmTqerQCfTDlBHMpIPFEtfFiZbXq72OSRQmtNSks+xQYDzPtRd8QsOzmJx5wjOYjHn5PBI5n4xx7/KJI7r+RigDzzNT5gmUEcM0bjxIn3gPeWMbZpn2eL24jkkW9UN2/EbdIAyY4GAaxX09fycz+Hsqr97Eqf34ys7E7IiIYTcgIlN7YkHAnNC5QwfasmMH3bx5k9q1akUr16yxjX0cBL5g/nzbHACN15BXXmHzAc7T3LB+PQ1+4QXVhwZw6NenDy1dnuVnBtlx7c4776QXhgyhNatWsUPNURZMlhPGj2cHqiPhvcN1VxZSZsJ8+21q8dRT1OTxx9nCO2/OHHbQPMpHWQMHDaKIyEg7InDu3DmaMG4cZWRksHpBPl9+5RXixFNLkPGO7BvcSXUEC9P4zFlnIzh4n8Uo/yyg5dsL2bsCEsPf5XKjptHJcUNs5l1eDidW4ngo0/MF+n3xu+wS8pWO70jfT36d4D9UsvcrBBMeNxPzPPeOnE6xZcqyZyD31y90JRyIzBPbUdr/NSaTmPDBh2OSuJw1F3xId1aqxrIcnTuFhfwQTdL3DRhqm7t4WSgjLfGMbcziXa/w2kT9MysvX6aIiAjWhxhr6DPMy8906EDxrVqxejFu+McsxpZ2XLn63qFN+1/oaueHxQmWq+VwvLT5JbkyMfsGuuYKE8+bY8awiU9c9HEdkxcOJsYEickTk8rJkycJX65Tp01jz2DA4z4GO57Hz9vTprG/xbLLlSvHygAhAXnDs2PefNOGNMpAWZzMiPXzlwfPbd2xQ9U7C+fPZ3/3ee459oKhfpT7ypAhrC78jYSvbFfIIl5Q4IGDk5FwaDTK4xootH31qlXsIGnkxWSL9moT2oJn5y9cyGTgGDvDwdnQgxYHiZnGMqMLY0JDkDz+FQsNBiZWcTJlfjfjFb8bnh/lQLMB0obEv1B5ObyuyNi72HO/rJin+lIWZWV+Pj2z/Hz4PXxVo7xdTz+qcq7Gfa5Z4fXiGhYFaKdQHgvw13+oM0j85r4zcpXdidlowhY1VmI/G+V35zres9OnTzPtSPny5dn7hoT3dsnixTRw8GBq1LgxG+sgRRj7786cSbcyMmjr5s22dxT/4Di0ePJJOvhdltlcvI73Ddoy/L6rVCn2brd7+mmbzxTq3bJ5M42fONElTQre1TmzZtGEyZNp965ddOjQIdt7i3cVJA0EUEyQZ+a771JYWBibC5Hw/n/zzTc0YuRIu3oRoHV3+0bsvcPYLVLrYfbO4EOh2vRlVOqBevTRE9XZfbxP+UrfS5ePH6F/9u9mHxJ4p7G7EySZv7uKf2FlG2G5b+wsKv3Aw7Z8eDeLPdmaYirXpMRV822kDeWh/JJPPUN06R82P3CZ8NGGd46/+/jY+rRdA1bnvb1foti6DW1yY844/+2XzGSGukq16sjahTZxOfk7zueVsMgoKtW+F+XLly9LbuBRrwkdHvMCpfxylGEJGXEawMWff6DzX+xkH06idp6PBxAr9D/m5A6dOrG+2v/VV7Ro4ULq2KmTbUxAc7V9506XxoM4DrUE+c8fEmj/c23tIrtXHTOdYuo/ka3yMUfI3YIuTtmcXF0MYM3V4YQENngxgXTI9HvAJNmlQwdGLGrUqkWYXDGhYbIbnUmKMCnhS/KlzK9UQIayQCRAZvBFyP/Gczwfym7VvDmtyPz6xdcIygdh45ogfFW+OmQIm8TxJYxUp3p1OiBMxrgmkiueh38587L69+lDzZ96SuXMatS9aCMSSCVvD9oJWXn5n335pY2ooey5GvMILxv3ID/wcwUHV4bcl5lftvcIJp+Pn6jOzIaYLDEZ429MXPhizF++MtM2wT8Cqekn3zFzxLHMCRYTbsVMAoMJF+WDDD2yeCsdyyRt4kRYQtA4cXkxKaNO/IYMkA2TL76EefkbKxdmk2fj9V8wWXdlTuYt9//OnsOiApKABNII2SGHeDyFK/j4Mk8hHbMgnx+Sk88zzUVRjSnweqaJ0N3rwAxaK95H6DfR2T+75XM8/75wgbp17swWNrwL/EOl8SOP0IxZs6hylSoq6MeOGcM0UD379FG9o6I84vusvd6nXz/27uD6wQMHmKaJv4OoCNdbt2xJi5YuVWmPjdqLMhbOm0cLFi9m8xjMmphv3MGn/kMP2c1DKOe76WMZwRHfqYu//0IXfz/JiBX6Cu8hNK+Vsd0/czzgPcH7gnenZLse9EXPeBZBH+8yNjog8XeRl83fVW6q4+MH7xlSyad7UOnnhrLxJpreMnLnpd/37KSjmSZF8T0Hsarywkj2PH8GBO1cwn5Vfo4/lxNl4F3dWrcMe5drr/iU7so0KeIj6bOnH2Xz0YObvqaQM7+yOQYJc0F4pslyb5P72LW2R5QYcmK/rFm5kn3UY90Rr2ONwBqF+RjXjfrFnfcu6tZ1Nn+Ju20hVy2NidDs+IkIl7sFXZ6jg4VcgRBB7S8mDOqk5GRGuji54nk4Qdq8Y4edRgh5uTofpAIkSZtPJB54QVAHSIiY8KyW2LhCrkDsxLK0BMzlzs3MKC4CkBtf1JyEOipLS66c4eCKXJj0QGRAOkCU+OTFiQsm719XzFNN8OLkzEmZdrJGHi25wjU+WXPSpCcjJ1JYNDD5OEp80v5xyggmO5+Yed180vXVbkBX+sDjWVPCAAAgAElEQVQojxG5KndPWTp16rTlxErETA83sxO/s/zQFCFxrZVIWERMUA7IC5zh8eHB379u3burCCZ/r7T14joWzDyZvjOoF4QImmieoNWA8z0IEn/XHckvyoMy8C5CO96seXPq1LWrag7TloO6sbj/cuIE07r9/NNPKnLF8/Pdc3xMa8vhH0ZwCs9zbyXbeNASJV4OiBUIlh5x488UqvEQNfxguw0X/r6KBAc3MSfgPRXNkfwjisvF5eaFcfk5IeL59dqLZ1COVh5+HfWifP433u96yz+xjQcuN8iVFjc+jzIndc0HCu517dGD7rnnHoImVFwfnI1nZx80IIpokxHBcqd8Irlb0OU5NljIFSZArQYG5IZf1xIU8Z4WLPGeUT6ReOhppHiZ4j1XNVfOCJijzgUpnP7228wfgyeYFHiZuI6vcpgood3iC41emVpypYexmMfVQce/dDH5YtLCxMm/qIwmSiOtlCPNlUiuoGHiPltaOfWImjYPvtqhnQK5EpOWXHGS6CoW/pRPj1zx3YJ586l3C7ozMYsLi6j9AwbZ/aJ2RR5xDuAEatnSpXYaJch57OhRZh7k5Ar54SPDFzS8Z9B67f36a7sFE++5eF1brzuaiHNnz9rmMuAFeWBa2vvll8y8D5IGlwQtDiBhuP7gQw8xcxDkN9K4ie9l4bqN7NrF78O0V7G1EgkciX+cFHv0Sao3ayVb0DkZgbkP7f3nww9spj1omv/8Nmu3ICct4vvKNUC4xj+4QNTwAYSxg2vchws+Rhf372ZaMh6uQ8RBnDu47xhwEOWkfOH0ZafHbNppkaDtad+IUn8/wTRVnLAYadxaHEzUJVCt2ral6tWr232g4MMc4UAaNm5s2C/iHOHKOBfzp1z4i77q3YrJLyYtQRbb62h8yt2CJmbsnEqu8NWHiUer7QJ0otrdFXKFSZabCEXoRbUvruuRKxAdmP84yXGFgDnq3vjmzW2mUJ5Pr0y0H5M+ZBTNFWLZniJXfLLDRAmTH76sOPmBiQhERrvYcvMR1y7pESKeh3+hGk3WesQJ9RpprkTtWs1xs9kErCWBelozE6+hX2TVI1d8t6DoNmB2gtfLD1ML/6LWahWtKJ8TEHGh0NNAie+uWC/mhpo1azINL57DvUGCTxPmCLy78JHRahDwvonX+VyzbuNGt02r4jykxQcaevhgjZ8wQVU+6oWMMD1yHLgLBT62tOXw9wfj+77Ji6lEprM43rV7ujxHZz/dTt+NeZ6RGhAZfKyAbIB0YfxrP5DEBVx8X8s8+zydTfiafujfjmmwH12yhf2GPNtrx7F3QSRX3FzHr/GyOMG59s1uZlqG3CBqMB1yQge54UaA8YY67p+yyGby02riDnV7khE3UeN2bNNq+m3CKzZNuzONW/1dR+3Gw8rly5m2EP5yYkL/YI6FllNcH6we/zARcjcGXj/8yhos3WHaBK83R/jF5OWiED7ZLRgMPlcgSuLuN0wscMBWJsh5DP4+zynOz0h6RATX8TUBx0NodlwhV2PHjM4kSFllo5xpb09lPl2j3xxre3lEfydumuzQuZNNLn1yZS+73ljSk5UvAlxzhTpFx3gjkybK9xS5QtkwDSJhMhNJDXbxfNkznk1mD727jDnDIpTD1y90Y3kfWbyFcFAptF34euV+Hbj3xbPxLI9ZciX6XPEFgvtRYcJGmdBacZMk5Pns6QZMfi4Pl1us28X33W+yOfK54vODMvFfoqLFiqvkNnMd/nLAE0n0y8HfZsoxmx9zwPX06/RMh/Y2+fF+QEMFZ/C7y9xN4RGRtGbVSvpiz+dMawXT3kc7dtDSxYttvlp4ZuP69XbmNS6Pnu/Mq0NeorDQMHp9zBj2/uGjBi4DCiFyjid/t2fMnMl2HdauU8fmVwly9eOPP9KLQ15S9Qv/uHv/g6V0991lmKvD0CFDmKZL0azZ18tJL94/7HQFMcH4x5EqBRs0pSOD2jNSrL0vamw5aak6fRnd06Q562fe53iudI9BVLFjL9sHCu5jt2Bcp760t8n9LL/ou4SNJilHDrGxgudBAvF+giDc3boL8/US5Q4rXJRu/fMXk1tL+FA2/CEr9n/NVj/8sh6eupDSks4yooiE9xjn88F3DIkTLmcaN+37j/GclJxEo4aPoEcbNqAOnTqz/kd/Tp44kbp2727rxyyNp/PxwF8+V98XzFmYV8VNQpyMgiS7Wo4kVyam6yzN1b8mnvKvrIcTDjEtFIjV1GnvsB1wO7Zuo+3bttHchQvYYNbzW1K+KF9mQdtq1lR2G2KiLRFbwub0jrIVc9gCVaP79+nLfJeat3yKXcff5cqXoxZPKc6O27dtpZMnTtrqxzXICFmQB2Y5XheuQXMF+etUr0EHvjusqotrmHge1DVl2jt2vmIKWWvBZMeLzGVnEX+Zg34J6tKho+o+fNVWrFmtuxNRbOMvJ046xcGV3Yy8Yb+umG9zUgeJ4up83E8YOdjmHC4CoZCwmewSJkJO0HgeTGzcJ0OZ5LbQxsrKcS1tj/ztcNCe3rLG5lgtZsSXL3YE8bpQLhYXLDxc84J6kDB58Xr96w1xTZpCBQsaHtx88d9/3XKe1poYFC2gQkyxUDbZsMdmrrX6i12rUdq08UMWigHkSkyIM7V00WL67ddf2XuAdwebV7jPFMoBEUL0bCSEQ+jVpzfb7Yf3gs8NXP4xI0ep5gt+XfG92saIFUx1XXt01zUV6eGAd3vUiBFUokQsdevRnb2LmF8gL8IqQJ6y99yjahfK+fTTT5ncyIf3Hx+NwAFtXbB4kV3+i0mJ9Nf6xYT3AQsx+qj4k60ortNzTCODa3h3T21ew8gLI0utOjDNFje7J4wfynbUVR8+yaYZQb8femsohYaGUpk2XahUfAdWFuo5/ckWim3WNpNwxTOZ8E5xHPL8e4F+nPI6e7dRX40pC+jE/HeI0tMof/lKjFyhrB/efYvObV/HdslxuWCCRDloV+r+XcyEiXkE9f+6YRnbRYjdlFWGvsVkRR3HlsyiC3s/ZXJgXkLb8F6jHGjckhbPsNWLPLh+eOJwunn2d5vs/Dof/9xdA6Sdh2JQNjsp7wJS7x49mHbLmS8Vz2/2fUna/zl9/Vw7VZ+jfTUmL3BZo4o5Qu4WdG0+pWAhV5hsXnrlZUZYkpOSbcSHL/ggGkg1atVUIYOJDqEJMElGRUfRow0aMrLFE+4fSjikuoZ7IGZwMkXsGZAivDAgdLiGxImXSDiy/KGS2USHlwtEEDKD3EE2tEPrB8VJn0gAtWRPlJe3h8uAtp88eYKVK7b33vLl2FZgo1hXYhtRvis4uDjs2GS4tW7ZTHW7mkyiDExymHj5BI7JUIxphTyYKPkiwCdBTPx8UcAzMCEg8R2FjuTDAoDnUScWCsXHowN7RPENU8rGZIvJO3mPcnAqj1uFL2pc58+4ioW/5HNErpKTk12egLULi9g+EFBOgBWtnxKnzOxCIfMrqEocJA7i++VsPFz7Zo/dR2SZAcOoen8lVAdPRuVEhIfLswVdnbCDiVwZEQ5XsQiEfPiCBskSv3gCQW4uI8gJiAvXFIGoiFG4A6ktwSarEblSdgueyvYXtagdFLWQzhYET33Jy3olMXGFUATbONGzDDRe/7lNy+iovexD85+L1KZFi4Cc/nzjc3UxgM2ChzJNdwvUpruA7P0gFhrEatfTDZlJjUdHbrrzsOEuviCGwi+bhvPxfvzpZ9XEadstmDefS1+2jibmXS0fYJG/Qa55vwfbwuXsy1+2VxI6XxM6ZcdjPDuJgqcC5RHD73OnmtAKFSvYzRF+OZkZCCXJlcneYqa7Q4eYiU4m/0YAZroLCYrvBKKXR8SW9G+Bc5B0euTKtltQ+PhyhyD8tHIhnXpXOdEA/c59YdwJSyA1WcrZjhIHiQPeJ3fex6TvDtDh59qoZjcEYS3evrfDcaU3RwTSFCnJVSD1lpRVIhAkCOhNnDa3gUxy5c5EDiJwqHtTmy8btFZ8u7wkCJIguEsQJMF0j1hx3FhIi0yfVD6FMfNg+Uq2GU37vktyZWKy55PnPwFsFjTRXJlVIvB/9q4DPIqqa5/0AqEmhN4JIF26gHTpUqUpoIiAFEGK8CNIUVDpnwrSRMECNnpTqSJFmjRp0juEUNJIIcn/vGf2TGY3W2Y3u0nQvd+3kp29c8u5d+5551Q3BSxQIK8ZtaD2fHAUWD35+zDtH96be4XECnGO3IwxfYwxs1VLbkCUugKOPhdZ4cUCnruPNOpBOJg0+ELxfjY3L5wRbm9BnSzEDa50EspdzU2BfzkFrIGrmzcd9xYEsIJnJ2ytGq3ZR4+TU9wqrXTmZJSt+DQzdjdAy3yAhiTPe3q1NDrZqr//GeVv0cHsC1C2QLe3oG424AZXuknlruimwL+aApbAFbwFL11yzFsQ8ci2tFQCxoa26EhlRn3gBlZuYGVRMuIGXBkPuG4v+4TDzEjhWGLLNpt9Tj083N6CupmAM8EVx3par8R6QpJQfNdTkLi0QIECHFjv2erV+V93cVPATYGMpYA5cCXegr4Oegvi0EYASJRqC1dRibrPG03K2ZIXv4fh3D4cJaDuCKqo5LbLCioYVwIHzBVeYH6hhejGyWNUqn4jIy9cZ9PZFfS8d2gPeebJx5Hj8wQGcKDOjJTQXdrxC6f8yeh+M3t/Yt9safmsUfR2SK+08fpk/5R3ewvqP5SdBa4AqN6fOFE3oLI2QgTefL4RUgX0zHJAC2/iCBaJ+EyI24OovsE1lECIWalgnJJk2NL48FCJvh0HiqXExs6al9AOwTmhJkKf2sjszurH3Y5jFDAHrsRbUGuTaQ+j3v26EjQUb8MttxgHi7WnHb3ABExCon8jIvWzC1f964EVaLO+XinK81wTSvb1o4c7N1O7PRdcCkze7N+fPjeEvnHGOoqEs8rs5XR54XQOLovzCEbXoQ1bUJnxs43WUVTNsN+r+vZ76QbsVw7soZNDunGkdpztevebtmNn0CGz+gWdJeCy8nKS+rxq52XujHDstMmcuzLFWzA9Bu2QViGPnysKpFoAWYg2nhUK3sSxCeFVAXUHokxnRXClfVi0B4aWhnhTRLwTFICcOnOXu5TEMibQDoaUpm9HLu3c3bhNCtgyaLf34Ad4B9NHAcPCPpTiCkaEFwXsKzyTCJSY59k6VGva/HQz3syWLNhi4DLvih/Mo2tff875OKu/r6SJcgWd0e6ShQup34ABTmtfJJwtt/zF5yrOBhScGXhJ1J4VeKk9PGEIAwA4SJiTsNgrWUPkcrSJ/iH1dBXdXLn/be0Ta/shKvwu7ezehBLDb6vNmLO9coMrm8doaoX0Sq6QImVQ//5OkVhZGzZA1tsjR2a6JAuHt2+OnFSgcWtWd+AN0dUSHzuWU60K4MQxpQ7u4QPIXPoXHFqog8NK6yXiSH967oEUA7Qq0LgVHZ4wNMvSTs9c/o11bIErheHoTyoL6aR4CWpfQuxtR299PI9g0vUWr6I9b3RigCGpiVIZi/Xx47lBwQuT3n6NGWba9qOuXaYbJ48aVE6VTACmcf1HZ0+Qf7EyKp3xPTEq0up4IEk/Pn08P0+rKgfzSxJelpw1/oxoZ0f3puTj48PrhXWElNMrTz668vtvdHLUa3xuiORTVFimL7b3Tx2ju1cuUan6jc2oRK2vO4AV0l+lBtI0ro+zMsnHz+CMkZ8BH6RtkL4rYUX0PxcZQU9HxhP52xreR1IU26tNRsnA3d6Cdpz8qeDqvh13KVWPHD5M74wY6XJgpR0Y8uP1G9Df7rHiBtiA/XPuHGXPHsRJlu0teBPfP7wPFX2xO6vT8B0HuPxtKsEydx3Xbm7fzF0XbNJK1e9bU9FpD3xpE4cNHmw84GBiIsrWzun05zMYPAFYhdR8jsIP7uW3Mu2bniK96mAAV2vU2zEejBPt4x6M1RREylx8gnKo6j1rqkgw2qIv9mC64d7K73xg7xK467uQAnnz5LGYuBmJxu2V4Bx4fxSFr/+e9027Ped55BktEZBnoHS/4UYBEre91Jj3YK3535NvmQoUsWq5mjsS48SYi7wykKq+OYrkGcH1Yt36UpF+I1QV1arKITyvNgeupaGPEgm7g5GrO54lJCr3L1aafn+9A0WdOMx91f3fMpa24Xmr/9tJgu3YvmG9+buMp+LMpem2WZsycRLduH6dPL08uV2cp7Bzxbps37ad1q1VzoDoqChq064ddezUKc285sycxTlK3xw6hE6dPEkb1q+nt0eOolu3bpL8hnyl02fNUs/ZM6dPc8Lo/xuv2N9J0bMfwPABmuUFEWeaIglVzg+cUwBkQitcw+/l3xzNwGdjLSVQMc7Lpj/uUPeh0P/5pWtU7QPG89fc9+nmd0q2DwDVC98u5JfUKrOXUdHa9ZgHSH5M1Cn7zjSq8Mobds/LXjq4ur5ie1XdyPZKAeqt1K6zBQa6cwvqPYMdAVd4sBYvXMTG65lRoCKcMHkSZ3rXW/DQY7xlwsL44IiKjlYffmSXh70YpGNInoy6iPauF8Tt7tuBo44rb8pKot97B/fw4YnS6Xg4b1jThxK/YeMyQDtzUq2Pa1oVnRzgaEf6wr04XORNA7+ZFmEsOFS0sUzwHQcKDnUZZ0iNetRgqXKwQpKFdjFmKaiLccqDpojmhxr9DpAlB5y58ehdK3e9zKGAJXCleAtestt26cQQ5SVE9rMeRupsBiL71Ctbdmq/7xI3D2YMoI9rlWcto7hjf/JLCPY4mDLGeeWHpZQUE80MvWDjVnRowlCeC1SNjb5KPffk2QQgMlVF3flzN0vQMP/SLw+gmzs2M0gIqd+Myk6cS7eXfaomHucXF/8AKtK2K4V1e5UA/uQZB0A4/v4I8vT0opZbFDCGYi89Dx44QJ/MmUNfr1jB9+Pcg9Zh4y9bGED17NqN5i9axIAIL6LNGjai9ZshuQg12pDo983+A2jIW2/xeblk4SI6fPgQS54A1ipVrszJ6HHeoi/UP3fuHF29coUBmxS948c5BHrgbMHccc4AJGnPL7SJtcM1vGzKWj3z8RI6+38D+HyWs1j6levPf7GGgmuKpPIRQUWoqCOV/pKTk6hw265U/rUhDHjRNvZFUKXqdHLmexR78SxJG46si1462Es3R+oLz5B7tbwI4/Tw8HDnFtR7PKvgKkKf5AoPzJxZszJUWmVuLnjbEoNKW3OV8UKtKIAMUrcpkybR5wsXEt6y5HtQ9ux8wNgD3E4vUCRE/Gb0g/JmBOBxZd1KPpgBlOQ7QAzeqFCOTR/PD2qxF7vzw8oqunUriYHOF6lSpFVVlLfjTsfC+Xd58HEN9wLQmbP7knGhHoBRtoJF1D5ZVThwtPJW/noHtU82LG31LB8qGCei9SIHlYC4lpsVo2SpA4CHdsHEMDYUadvWurh/z1oUyJs3reRK9Rb09UvDYG1JsmTfcuDQV4faLfmy1b52QNYY1O/9FAkRv4UbVNLYq+XHfkzle/Sl9fVL84sE9rZXnhAeJyRH27oq6qV2f5wnBkr9O1l9Nk3Hc//mDfK5f5ttgyTNk/ZZRv3drysvZv7FS1ONRWsYyMhzi2erSOc+PB4AsfPfLlRe4F7sbjewskQfGKZ37daNGjdtSh3atVNeOMPCbLY/ccIEVeq1ZNEiWr1qFX25bJkREKtdvTr9vmePU9b9yq9r6fDofkxiWUf8zYbtOzardME1BmNdFTCG8xjnstC9zZ+pEkahPYCRqVeprAEAeLXPf6aiVZ5Vz0rsoWofLeJ5PTl1hMeANcHaZCWg5AjQu3/xH9rZ8TmjZ137XJR/prw7t6DeY9secMWG65Mm6W3a5fVg6A7AZK3gDaxju3a0ev36NIAJhwJ+RxsAVzho1qxfz2DL3gKwgYcZGxEHqRzYOJhR8J3tBjanvnmyGLaVIoZFPQAtLdCRMVg6kAW4WRqrHBDy4KOegCcBgqbgikXw3yoieIAvKdIW3sBzlqvIYBF/i2iejZfrl+bqAIHu8vRRwBy4Ur0FNS9fehiI7CtQodY8RfVmr5Gxs+oLA5TnRfYpnkXtM1dr3kojICDMF+OHtPvU2H5G4Ap02FhbUTlp97yWPmD8V9euoPBDe40kwVJf+hCgpwVc5nZQeoEqzjl8Dh86xM3DTAKACi+rbOYxciR7aj9Xrx41a97caAjaeeGsFJUiztG4uDiWZGkLwNX6TeYlX44A5z9eUEIzCO2s0Z9VeysWqeeYnKH1f02VMGrX13R/ynkHiVWtqfO4X+3Lquna4IXYdP9IHT3Pi7a9zK5/8cPRDFillH1rAoW07cbPr7kz4mk66TLFW/CeDckVVIEAKVmtQMqEg8FSwYEBzxbUMy3a36zV0zNn6OUBTEq9PIDtlxT7IuVtBowGDzKkS1qJlByk+F2um6u32iC56mgALaiDe/AGB+NwS+WMQaKGA7mcBihp2zMdm7SN8WilYdp6mJ/YcllqVw/N3HWyFgWCzUiu5OVLzge9B//Vdalq45o/76HCpY1tHPW24ywG9Yvh5afmrC/p4MjX1GcT4Gp718YUVOYZqjzvByMAiOv4veqCnynIx8voGcb4w69fpYOdlTAs8mxq53Vrh6J+xItM4S592ED7+Mg+RvXNPW+4B/eWeO0tKly/idEmQRyoJ9lyOARUv//uOwZQ3Xr2pAoVKjCQnDRhAnv9yRl67949Wr9mDa1bu5Y9tIcbXl5N1wvqRNyHdj775BPKmSsX9eufaguL+g3r1aP9hw9bBGj2AgrtuSXjOdC5HoPWtn+c55dXuQ5JH85kvPzhTDY9Q9G3rC9Uw6WatTYap7mzU854hIYI6/2mUX0Yu3vkL+LQuthLB1fXl30r/fjnL0StfjnKX82dEVnrFLM+miwJrt6fNCnTbKyskQuHgjngJPfgzQxvY5BcmRZI4n7fuZM+njWLDx1LIEzP5sED/kur6mwPAE9CPIgCfiAtwuEOiVYLg1pN2pRDH9dhDG4KruRe7QFuCQCZjtPcAYFxbjBI0XAgmYIrSKTAGAEKAQ6lCLPENXgiacEj6ki72nHqoZu7TtahgC1wZQ8gkr0Hhod95mqGYKt9YYxQv8VdPs8vM/LyIM+g9mVFGIw8s/KcACjVW76Zgcn91cvV2EAAV6b0EZBU0yC587x2np9veUZQf7dBZakdz6XV39LRScPTvIzd2reTvEqWZwaudZbRuy7NGzXicxC2URh/YGAgvzDj/BOjdpEoQVLXq2dPlmoVLVo0jWoP4KpXnz5UqnRpBmIoAq5kPC+2bm0ErvSOU9bStL4ApNYa1Z6cVwBQZd8az+PMnpTAwAlnEs5VqHo3GSSMAsJkPdGX6Ysk+j2qkXzJCyRUZrs6PscgroVGA4G2kouU/lcAK6E9eITW5raJQb2KM8KdW1DnmW36ZmruNjxoeAj1RlzX2bXZaoUKhNCNW/aplWxJrzD2CZMmpZFw9e7Rg9/iYGSZXnCFyciDLvYVWiAlgAiHgKjSIOnCoS8SLXmLxv3YzNImDvr0gCtpD4eCMBlLUjU5dHAPmI0Yw4NRAOjhIMI1AEk8fJCKBdd4jg11TccJQIZ7tNKt9OwN972upYA1cHXjhn3eggIsTKW16WWwlhivreuI47O1WQWupn3JwXgubV5NpycpKi0BXOKhqwVcwnAA0Pz8/HlvCwPCfWWnLTRisAIwA0uWpWIt2qspRnCP1D87bgC/4AiDx3hgq3V6bD8GUBgrbLbE9V/qYSx47sT2R48KFefgO2PHMiBCfbwwy8tlaGgoS7HmfPIJZQ8KYjUowBW+A4SZtg9w9ZLBVgtqQQFX2vWtU726Cq7goYhA0z1fecVhoC3gqp5GtYc1ECCFdckenAo8tYALqi6cT0JP0Bz2VHBawHmGl0n8K+MX4CxSf7l+7bMP+OVTvLXF89lUO5BZ+9xZ/Qovk8USCWD2bG5vQd2nsB5wBQkPHkRXlhzZA+nj8QOpUIFgemXwBxQZHau7O73SK4Ao1MXBAW8W2FYBdKE4A1wJOEJ7WhCF7/gNAEv7NoDreEgFsOC7vEXL5CXcgtyHN2R7JVfiYYN/MQ5tn9o3OGGEpg+WjEUAmbn5aD0STdWX8l33grorZgoFLIEreAtevGift6BIZLR7xlkHv6PtCGM0ZZgADngOtC8IovrRqsYv/Pw1nVs0i+Ju31AZMhg2IsF7eXlSwy+NpeMAdCdmvEt3flE8c8GgOHSKpj5esCQsCcIziOQIzzt+Q/v4G88XHFdwrsgzW/WjRZTt2ed0S0xOHD9OXy5ZQvfCw/nsw3mIF+Y1q1axig/XoToEuELp0KkTVa1WzWz7uAdg6e1RowixDlFgo6W1pZo7axb/BoCG8/XP/ftVNSPq27uO23u3MUtnSJTOLJhO9/fuUGkFz8HQF1KTD4PGONf4/AvJT6Vff5ty5i+gAl6sjZb+AFBw0gHNte1g3ADNiC0mYWqgqYDzj6NenPbSISPqn9/4M52bMlw9h0Ri6+np9hbUfTjrAVeuVAkCVL3arSX16dqS8DfK1t8P05ipC+0CWLakV7AZ+37FCn7YJb2O1i0Yv+MA0F7TTURNRdHjQ2olEiz5GYckHlptnCswH238KDz8OOQlQB0e2nuH9qqhFCAFEokQ7jXtQztmHMK4F3ZZOCjkTRjMRXsfpFkIVIhrogrEvbhHDhBLHomoJ29xeLPUqoHckitHdlDm3WMOXIm3oI+d3oJiC2MOyGhnmBGMQhi+vJSIqsgRo2o9EiJHgIM9dADouvrrWqr17VbdwMqe9l09fnf7qU9AVl2X3IH+bD6iLXVW76dKNWu6vQX1HtF6wBV09c5UCZYvU4xqVytHtauVp2bPmzdGv3HrHq3atJuu3w6n0/9cpdP/XLE6JVvSK730cKQeQBNAhdhHAeWLWs+R9p6Ge0QlIklORQUCIOfqNDpPA32exjGaA1fiLah1eNHDEESFA3WL6Zu/0EZPO+kFYgkHzVcAACAASURBVOe3baKo3xTJEcA+9qc9qrSsCATuHDtEsbGx6Q4omhH0f1oBbFZc94xeL3kZkWcQ53qlLi+7wZXew90WuIIKrVk68/p98+k4BlPpKVATAmx99eMvBOBlrmzduVMVaaenL3vvFXskARymBpL2tvc01Bd7Me1YwcAAKq1J056Guf1Xx2jLoN0ehiPgSoy5M0viE/fnDjUgLqSyYW9NMKQwSRsY0w0E7FfVZTTDz0hg/l/fD/LCLDSHSrrJx/Pd4Eovg7AFro4cPkSD+itZwh0p5csUpXVL33fkVrP3AGR9unQ1ffXjr0a/I/AdvF4ciVGV3sHd2rGJzn+ziD0FoevPiomc0ztH0/uR80xRNf7NPyGSr6mK0/ieFCcMwcMJbbibsEQBW+BKYaS2c6hp7fjMubnrbceYkdru110/v9HSuumskMNNB8focOfP32lv/87qnoKWouu2Y25vQb0sJBVcRZi9BXZI6QFXH43rR51a1acbt+/RVz/8SgeOnmE1nxRItJo1eJY6tqqv2lxZGvuqzX/Q1t1H6MBfZ1R7LNz/5WfvU6R/Cb1TdtdzEQVSUpwBoBwfHFIzuIvjFAjOm9dibsEbN27ojrQNOz8JOdDkh+1q/sxURvfIbSvEQNVNB7fkSwt8st5+2PNCaqJxjLTX+Rh3bkG9R6wtcPXP2XPskutoObRpHn365VpaZiJpMm0PAGv+1NRcddrfT5+/SoPGfcoAzVxp16YFvTtlqqNDdN9njQIGvJRCJsAphcj0mim4MvruDNylwU4e5EH4vxSz3/GjaR2Ta/+1xYdTg4TMMJ17YEAg3bl7lz3GpCBUSZ58oXTr1i0KzpXD6JZE8qBHDx9RgSJFqNTLqQEkkSpG3ng7Hrur3uNmpFmbkWaW6tbdb9YF2tu7NjHKS1tv0c/0pGgZ6tS27VN5dGZOENF75iVXoGCdGjUcImT50kVp7dJJFPZ8X74f3oAdW9aj2tXK8t/Xb0ewFGrVlj3U56Xm9O7QHmb7ATjDB6V21bIGKVcArdq8h7b+8Rc1atiAPpo1x6Exum9SKGAJGMl1c//imqUPQy8AMEMdobM56Za3tzfh8+TJE/6YFkUgpaAkSKeUj3It9Xvav7X15W9z/0p//wXJ1y+tFQcSxE4yLT4+3hQTE0snT5xQfypXoQJ5ZMtOAUnG65KQmEhxXj6Uw1MJM1L0xW5UefQHrIK5tPMXOj32DW6j41EFXLmBlUJSNx3cdNA+d1l9Pxx+7y12BJHScM5Siitfww2u9AAHVXJlBVyNGTWKY5rYW/p0acaAaesfR+jG7QgGVhJuwZ62YGe17KffGFjVqmpsGA+pVmih4kTBxuJLe9r/r9XVAhw9oCk5OZlBkvwrf/v5+fF1Ly8v8vb24r89PDzJ19cXcI3J6ukp351DZWMA5kEJCQmUkpLMICshIVEFc4mJiXwN/eMjfwsYk2umYEsLsP5tYIvVdf06UItNh806HQQHp1ULqt6CmvPBlCFw3J91K6nRKiVJr+e1C9yPgKuszkBkZ7rH6QY+TxPwyYh9y0btC2aoZKk+YiJ5v9DZDa70sDMBV+FWwBWi+AJg2Vu+mTuaalUta+9tdteP98lD0X5p38TtbuhfeoMpmNICKpEsATiZfiDJ8PT0Iv7Xw4N8fHwJQeQU8PR0FCSUhZgLjDM5JYUSE59QcnISJSen8FwwP3PgS0CYKfh6OmZtfpQAV3/060AdDNIk01ohZsCV6flgDoCg3Z39OtLzvxxnWyrpB+232n/VbVvkllipW80NYJ8uAHsXKv4BqUbtBeo2pKITP3WDKz2MQA+4QjudXnyREGhTb4GE6uCG/1msHhUTT+euhFNYsRAKyuant1mud/jUdQoK9KOw4iH8/bFvfnrsW8CuNv7NlW1Jo7QgKikpiVVyABo+3j7k5+9H3iyJ8v43k4jnBuCF+UPFBYlYQnwCeTEtFGmXVur1bwBb6QVXlhjjrQN/0NYBL1Gvv24xXbXg6rlfTriN1w3G69998w0HKS4TpiSxdgONzAMaiB7ftHlzQtofczZfBw8epEMHDqQrovy/YX2vH95PJwZ3VXlB3gpVqMi0JdSjcyrgepoYRabYXFmTXIF48BocPEB/SIZaVcPo6znmpV0AVRMX7qKuL7WnH35cS5MHNGSQZa5cvfQPZcseRHlD8lNUbDz1n/ITVatRi27dvkuFczyhkb0b0mO/Av95cGUKqExVeAARkNgAJEAC5ePtzQlc/f3tA7bOeJCOHz/O0gxtuXLlCl29mupFaq2fnDlzUuXKldUqpt/TM0aoGaFSjE9IMNiAJbHaUz7mbLzQ39OgQhTQ84IFtaA1ydX165a9BY8unkuPNv9IaNcUXJlKyf4NDMdRL7+NGzZw+q0CBQq4gZXhIc2s/bDqp58Y5FYynCMAWwC+kqQ6KTlZydhhMNzOrHFmhX7XVM1ndKSW+mY79X/11fQcs5l2b5YEV6AGwBU2nJ7C4Gr2CLNVR87aSIHBRWj8mMHU543RVCiXF80a2cZs3csXzjK4CgktSN9tPkqzlv9Ov67/io4cPUVjJ0ynwyveosd+BfnzXyvm1HtiDwVJDEulvLzIx9eH/Hx9CTZSkMa4ogAcATSdMBhD4zs+KABN8rcr+ta2CdAFsIXy/PPP898NGjQwAmP2jAEgNS4+nqVa+FdszAC2bEm27Okno+pubFCG7a0Qqdy0ZAu07i2YN6ext+ATeAs+ekQPNyiRz5+d8gk3qVUlaMFVVmAU2jm7x6NQw00Hhbe90ru3mtTavU9Sw0KYgqvaW4671YJ6Dmy9akG0Za/t1cF1sylH9oA0wwC42nnoonq9+jOFaNGETmaHe/XyBZYaFCpS3ACudlOB/CF063Y41z+8Yig99iv0nwBX1mylAKQU6VQyS6MApvz9/V2q3gNgmjdvHm3YsCHDwJOePW2uTrFixWjhwoUMtNJTAFpjYmNVsCWejubAFvrJahItePbBSBW5JE2Lo96CAGuVRr/PKWbEW/CMwVtQwFVGMPAzp0/Td99+y4nZka4rrGxZGj1mDAPAwMBAmjt7Njvm4HdILV7q1o3atW/PjBXf+/Xvz/lH7927R2PGjaN/zp2jJYsWcX0U1Bk+ciT/jXu69ehBtevUUW3KIJn65+xZriPzRd9oA9IqtDdw8GBWRU1+7z21T4xr43ol6TPalD7wHfd8NHUqnfr7b84+AUlKmbJladP69fTa669TjVq11GWE9AUhM/q89ho9U6GCeh1tINEyrkM1iTroA/VxpoM2oIO2X9PxT5g4kfuX65Ds4H7QDHRBO5/Pm0eXL13ieg0bNaLhI0awdBwqthXffEPPN2rE89MCOlGVnjt3jucE+ty4fp12bN+uti310c76tWvTXP9o2jSmg0iZhFct+/JLPgO1a3v//n1WAx4wJJHGb5gH1i5PnjwUHBxM8xYuVPfEm4MH08oVK9T6MI3BeuFf1J39ySeqmhf9frFoEdeXPQaaYk+hLuj/NIad+KNfR04WLqXS/B/plbeU5+BpK1lWcgVCam2valUJo6joWDp94bpZGn/0Tm/q2KJOmt8On75BI2dtYjUfyqwRralRjZJm2wi/c4tiYqKpeMkyilrw/dV07ooS76pnqyo0slcDeuwPcFXoaVtn3eM1BVUAUAKmJHQBAFX2bNkyzNgcoGrq1Klp1HuQ5vj5+RtCJRiDC0ueeKnXlRALpipD3YTSVGzdug3NnvMJRUTco/sR9+jHH3+g1atXUe/evWn69OmONJnmHqwDcrw9jouj+Lh48vbxMXhOKnZbpipEp3TqwkbMqQXFW1BrNmALKMFbEIbzKABXtuo7i+HMmjGD1W7CwHv37Emv9etHNWvWpEEDBjDDx29g+Hv37qVp779Pv+3YweOsW6MG31urTh16rl49BkO9X36ZPp45U1UVLVqwgK+/3r8/S/A/mDyZFixerDJM9BcdHU2Lli6l5KQkvo46cg8YL+z8Br/1ltonAAcAWv0GDRjkoE+AElwH3bp27kz933xTBQ4AAmDW06ZPp8ZNmhjtBtTHPNE+5iIFtkMAeAuWLOFLAIYAWACepUqXVoFn9uzZjYChrAucmdBeh44dVSCpnReACWKjAUigHoAFxgggO2XqVCpeogTTC/MHcNHuB4wF9MR9+H3vnj2slkdbyLqhBXQYD+pg7OMnTuR2rl+/TqNHjCCMfbkhPpvQbeKUKdyudm3LlS/P9EY7KOjbEt1w39qNG3kdUR9zwHgAuLBWAIAAxdKv0GH+woVcD6AWtAOw+uDDD59KYAUamYKr8tOX0qvjJrnwJHJd01kaXOGhwoaqVaUMLZ89nKmw/OcdNG3+T2ko0qxeFfpsSmpwQW2FW+FRdDM8kgqG5KACIUEWqRl+5zY9fBBBZcopb2JRMQlsCK8YtAfztTi/wgyw/m3FNIZUGkDl50fZsgVmGKACfQF8unXrRkeOHKGAgEBWNYJZwSAeYRjkX23oA+PfjOspv5m7Jm0p4RRQB/MH8zIFLXgbxTUAHbHbGvrWcNq0cQNduHCeihYtRj17vkzVa1Snd8eNo7Jlw1iKJepDZ+wbBWg9pqjoKPZEBE0g1YJEKyuBLCQZv/CtwlhMiyW1YGi+fCytQxFVoFZFCIlV4c69VcabWd6COJsgiQCA0jJwMHowOmHIYjMFZikgBIwUkgVITlBwD6QTYKRSH0wdYGDVunXcfpcOHVTJBX4bYwAXSMElAK9548bMfPPkzk3zPv2U9xwYOgr6HD12LAMrATLC9KGiArP+c/9+BnhSpN/JU6caASiZLyRiAlZwD67v2rWL1q5axcAGBXOAZAuSO+kXgAhj3fnHH2m8O02BJOp2fPFFdV5tW7XivwEitePEWKpUq8a0EHA1+3//M2pfwFWFChWYPps3baLV69apOWJNgTnoDBC7YfNmbgfSLEgL0T7Sn4HOuDZ7xgxeJ6Ez6Kmdr5bOaMcc3RrVr0/7Dh3iNlAf67Hihx+Mxo81RB2M89VevRhMisMC7oOkDfxSgK2WPo7a7mmf24x4cQG4ijqZag7kBlc6OYY9akE0KarBg2tmUJBG5bf61z/p/6Z/nabXM1s/0zkS89ViY6Lp8sXzVKbsM+RjIQRAnD/AVeF09ZN1bjYOvql49iVxCAGACz8/XwIThLg7owtsqlq2bMngAUzCMoAyjivlLHBlHKsqLfgCCFu9ejWTpWzZcqwaioyMZMN0iPzz5MlNgwcPofXr19P169do3759LiEhjOGjo6LZKF6JAaaALFNplks6t9Hojm5NCADLXHJtAELTIKIVK1ViAA9pQkLiE0PgUONw+7cP7aNCvYdQ3RETuHeoEHAgo2Skt+CtWzdpzMhRFBQURPUaNKCer7yiggkADjBwSwwNjBRSLEgcBIBg/yhOH6nPGpi4ABCotFBE9QOpFKQta1avZkCEsxISo8VLl3K/YLQoWnAlkhFZNpFuAQiY1rcGoGReWkmQ1Id0R6RGMrcu3bpS4yZNjXYL7jV3He1AogZVKcDoxg3r6fedu2jKBx/Qrl07ae2q1SpwQ4Pm+gXdFsybl0aCo7V1wnxBc1FPWgIOAFei0oVkCKpJtA/6t2rdmlWfsi74FwDom5UrWUpnjs4AmObo1r5NGyNwhfa1AE3alv2grS90sEYfZ0lsXd3OuXcHsAewlFLvf079J3+YGcdXuvvMJMnVPX7zh7jTtJhef3dYf5o/SYm6ri2ffb2ZPlu+yejatm8mU6HQPOkiytnTJylP3hAKyWecyV4aZXAVUFj3+OU+vfPNkPopRDGxMRQQEEApyUrAzidJSsRyMDa8keE3Vxmk21ogAVYAONmyZWMpVVYGV6BV7tx5mDleuXKZQkPz894GOAVA3LlzF1WsWIElWK4qWMPIqCiKiYlhcIV1BOM3BVkZtQ9hb7WjW1N6YdMhBlem/YYEB1vMLQgGbQmY7J82jpLPHqPG329jUiqSKwVcdTh6x4i8GfGmvWbVavp91y7u9+OZM2jMqNEGY+VSFlUz7du0pX2HDqpjHTxgIHXp2pUaN02rehM6iNoHEpLePV+m0WPHsPdZp3aQ6nxLc2fNpiLFilGr1q0MqqXF3P7r/d9gANKofgOjPvHbF4sWG1SHQw3SM9hHjTBRpQ3kNgB0TOmJceM3LZAEEIIkbt7CBQYV2EAa/NbQNJKvQQPMX2cJ0YGD9PuunQwa0Uf7jh2parWqrJbDPDFfFO14tP0eOnDQoJpUaCAFdIPtGOiMuWvpY2m/LfvyK7p75w7TBfevWr+Obb3G/984+mblCjZdwTghQdJDZ/Rpjm51a9RU10e7Ltrxo87ajRt4fZs3bkKr1601UmUqwHYx096UPtp2MuK5cFRSpqgFU8FV4QlzaeiHs111bLq03UwBV8ePHafAbNnSqEogGje9/uua76hbI/OJknuP+oQOHDuvEmj5zKGsQkxPefjgAd28cY3BlTmAleiTh/55FKR7/BiLuXll1nWo/zAe/4AAZr4CqMCQc+TIkSnhErTrJcAK1wIDs+lQ/WW+5ErAFaQuMFBGiIV8+UIZXPn6+lGZsDK0f98+GjZsGA02qILSs0et3QuQdef2HXrw8CHlzZuXAZ9Ism7fusVgNWeuXEZNuGJ/Muh5oyN1+OuO2f0fEhJMW7fvoIF9U1+cINkOK12KLpy/YBGYsI2VoV1M4u4BBB7swvNBX1IymoGIrRCMr0+dPMlSE0sMrW7NmrTvoAKuMM5lXykMHKpEa+MHIx83YQJ9MncuLf9WARgweGZD6dmzafbcuaq7/xeLFfDwSq9eDFTbt22r9in9suowVy56/Y03VJsdrSqK1XdNmtC8BQvMSuIGDxyoAMlSqUAS6lKo0zAWVoFNnMjACn1IvwABA/v3p9VrFXAg14UhsyqwfXv6eMYMmjh+PH3x1VfqfsB4MHe8AGoZuNZWi1WTq1fzuKXAcL1Lx458jW2uTOhjSSKD9RRJEwDum4MGcb+jRoxgKRbs0kR1q4fOGA/oxoCxalV1XrInsB+066LdD40aNFDXEPOFrVyzZs1UOmAPYIyYY0bvf2c9d3i2teDKrRbUySlweObNlZMex8XrAlZo9uulS+itjs+Y7WHb3hM0eJJiOInC4KpyqjhW57DSVLt9+xbFxz2mYsXTGr5HJnjTff+yusfvCsalHbDe9sWm6uaNG+Tn789MNj4+nhlvrlw5WVKV2UWAFfIEQvKjSKsUG6msKLnavXs3gyktuPL29qHTp09RkSJFDTZqfmwr5uXlyaEjtm7d6nCoBnvWByALhz1Ub1AVRty7x2A6d548ql0W2tO7f6RvvfUFXNXe+JfZF5GE+Di6fO069TF4dKH9H9asoQKh+Qg01BYto9CCNlxHbsEz/6fYFb2wUZGSZQRjGTRwII0dN061eQGzg/EyGPeIYcM4jlG37t0ZPICxvzd+PAMu2AppGal4F0IVBnshseGCAfOZM2fY4FwKmOe2335jQCN2ViLRghpqxuzUN3yAB1Ytde3KDNwU0LHq0GAnJMAHQOheeDhLd1DQH4AObLW0AEo7Hkhx5n76qWJYvnIlG5ZDtfnBtGncL4AEvPPmL1hgZKwPusjczK0XezVu2ECdO3dWbdPQLxtyr1hBfV59lQNzavuFjRWM+3F2CAgD8GQ14fz5PDcAWAFXWvpY2m+4jrVBP5M/+EANBIox4IN10Brf66EzVJLwNIWN3bPPPst7BPft3L1bUemarIvQRwuQZd27dOtG5cqVY1CF8cAGT4Ctq1V4rmjfDa7sOeU1dRcsXUo1qlWlhCdJRi1YO7AvnTpEpXLFUfmSaY3IDxw/T71Hp9pZLZ8xJN3gKik5iS5euMCMsWBB87ZV9/PU0z1+vRI6VzE6raH6jRs3yNfHhwICAxlU5cwRlCVAFeaOQ6Vu3bp0//4DVSX5tIArgKe8eYN5z0DadvPmDWZshQoVYskVfocU686dOzw3V9lfmXssoR68dPkyJSYkUnBIiJEkCxIGlmQZYnXZC6Cs1QcI2tT/JWq9bh8FFzZOF4XnvVjRInT1xk2jGDbiLXg3XPHQRTFlvDCQP7twJjX9VQkOiwN+bTVFhV9v8WoKqvhshqTAAWBiQ/Rbtxi0wmgbqj2MB4wY4ADqQnGTh+3T8w0b8jiHDBxIswySHa2Rt/Ye1MU92gjrACkL58+ndydOVA26QZ9xY8ZQ+06d1PbRx4njx2n+p59y2IPWbdtyn5+ZSDTAkP83ezb/3tQgAQGo271rF3vEATgApGFejcx4C2LuMz/+WPVsQ31IZD58/30qWqwYDRsxgvtF+wCFWC/sR0hctJIscyokgLaeXbvSz+vWpTFe37Z1K9Me4wcwAa3gHCBek5j/pg0bVHAIMIWxoD6u42+Em8BYMDdrwAq/YR0RCHTc+PGqpAlznzp5Mo0aM4bBnKyjvXTGWLDGoOOF8+fp88WLeYwooJt2/2OtMAdZx6NHj9Jvv/xCkEhXq16d2/l2+XJ63wBsbc3L3PNl6bnLqOt73JIrx9DVshUrqF7dOqQ9PG29CV88f56uH91CvTsqB5O2AFz1GT1PvbRsxuB0gyswRhyIJUqW5Oji5kpUjkr0xFsJHmlr/K5gXHr71ebyu37tGrvvgxHkzZM7U4zULe0aHK6wTbp48RKDD3NSqqwsuYLqLSQknwqunjxJpNOnT1OpUqV5PgKukCcRwGru3Ln0isEA2rEnyf67omNiKOJeBDtqYDzhd+9StuzZKVeuXEbxsZy5n/d2b0JFatShnGUrqgO+H5dA3onxVCA0lO7cvctu9VK69exJWm/BRAQOffiQgnMpzxoKwFXuuo2p1IgpKkMTcFXjsxXkU7rCU+uGnhESN3ttYbp16cIM39Q7T287ABsvm6gO9TBqgCd449pSlWZFgJBZ6whQdujgQXpv8mSjAyKzxuNIv9teqMxOMFLcca50nvXiLSjgSs9Bjg3z5YJPaeuy8Wl6iYp5TEMmL6VypQpRx+Y1qZwZ6ZbOoXG12NgYDlBZuHBhCgoyjhCtbScusCg9DiiWZYEVbKdQJK/ftatXyRPBUQsVpNwm9jb20McZdeE9B3UaVID4F2BjwIABdOHCRRVYPc3gCm/D8LTEmy3WoXDhIkbgKjw8nL0KMW9nhmfQszbYD7du36bbt24zqMobHGxk8K7nedT2Y6t+7JG9dPG71FAMEbFxLNkLoCSWoIm3IPwBPYhI6y0Yb/AWzOlp7C2Y5OPHwKpQaSVnHoqAq4ozv6RSTVs/tYxFL2BxFaD46/Bhyl+wIAOpB/fv08fTpnE4EkhK9AAic+MHuLIk+TKtj5faS5cusSTonREjGFhBIuOq+Wo3iiNAIDPXCzRCiBqRhmLtxowezXZqQrOnkW77WqamGsP4q6496M4tqOdw14IrWwezMB6IQfu8/DItm/5muqVSesaop05cQDG6+NAnSxq1g6GzxIo9AJMIwMo/wJ9KFC/BqqnMLO+88w5HWdcWpJA5f/4CS9K0nm3y99Ngc4X5FCxYiO2qrl27lobEOAjLli1LuXPnZqAFg9u3336bxo0blynLce3adQJkAc3F4J2N3bNnd4mKEJM0fd7zhVj2FsT47GFcWrVgcI3nHAYCTxuDdbbNC6RFPxhUnaJug12UOaNzvcAEqs5OXboYxWOyRGeoMieMG8fG/VCJ2lId/pfXCy9v/0PUe4OnKlSCWtXz0wis4KwCtaAU72xBVGzhWnduQT1cQsDVMTu8BdHuczUhlSpIq+eZzx+op29n1rkZF0QJQaUyjBHJ2G0BUgFWHFrhyRO6euUKSyhKljTvbelMmthqCxLBZ55J65gA2y8lZIBxbKanEVyBBlArmyt4WahevTqDq7Nnz1JERARLr5AqJzNKZGQUexQCYGEsQVAR5s7tMhWhqe0hwJUlb0GAbXuAw7YXa1Ni+G2qNvkTKvpiNybnf5nx6gU+9gBYNz0Vqrrp4Do6XF33Pf01UckogBJaqz4VnzLfnVtQD4MQb8FYO7wFASjwNgMDxI7NatC0EcYGiHr6RR2vkAqUEveQUpITKSXmrs3bPPwVd3XcY1ru+Zcnr6D8RpdtAR+X2l4FBlKOnDlZDQiVFEIBsHqzUEE2qs4KBSpA2FWZFtgkeXl5k7c3AmD6qNHRiVJMoo2nTfGSGgcrNbJ6RgYRFW9BzClnTuyXFKvpdOAZhAIPQ9iTQGq3cuXKTANYDx89otOnTlOevHnYZgxehRLh3dX7OdGKt6CXFW9Bc8Dhn/ED2X273MDRVHbAKDcDNBDJDQRcBwTcADY12bLQIr37DcAKAEtK9RETyfuFzm5wpYeBO+ItiDfed8eMYY8UlEKhuWnwy82pQ7PUfFZ6+vZ9xjwoY/CUnEjkE0gePtmMmkqJCafEK0o+MG2JzPMcJXulRlJ2NSOy2r4BWEEVCGkVwisg3EKZMqXZ5iezC0Aeki2LrVVmj8da/wAXkKJJMZefECo+eNihACAhOGZ6y7vvvsvxrzLaBgvjvnPnLsHYHZH4EaIDksTbt2+7zIsQfabHW9DcQS4eRgBXxfsMsUulmF6G4CzG4m7HOGize13+e8DwtzY1KPZmqllF8y9WUWSh0m5wpYfBOOotiFgppiUoWwBNe/slalrXfAws0/q+SRWIYuKI4hKINK7eXO/aTUpIekJnKYluUTLlLVGMgkJCKLRIEAXEnTVqKtkrgCLzptp1ZCqwypaNARSAFSRWcP+Hi3hYWJlMB1ZQOcDG6htDegg9++O/XKddu3YsxcqMcuPmTUpISGRAdT8igt3woSLUFmfv8zKlS1mM0C4OL3oZrICr4q8OpQLd37BLpehWjblVXW5gm/nAFhkddnY3TpHU51QEnbl6ww2u9DAF896CgQaVSmoLykGuXIdBO8AVPEnMlWUfvkE1K6UN9mla1+d4InncirE5zJ0X/qFzi4+4twAAIABJREFU4Uqk56qNwqhqw1SvJFxLCChAsTmUxM7acaZlRNbn5Yz6OXLkVIEVVIGXLl6kZ54pnyWAVdu2bdmbxV30UQBSq5s3b+qr7ORaAOYIg/EoMpLzIiKyu9i8uWqfWzNoB7jSC6wwPlEnFOrcm2qMn2FEHXvawY3u+gr53HRw00H7ILl6P5xdOIPOLEhNGo7wLV23HaODh4+4vQX1nPep4Cqcbt28xS63OTUxbJSDPO11AKtFCxbSls2b04CspnWeoU/HK0lTrRWvC/HkdT7OVjX+/ddzp+ny/Qh6cUADypPfWLUWk6sKJfqF2DV+S/NK13XYWKUg0XKyYmN1+QoVKJCfw0hkZtm0aRNNmTKFLly44BSVWWbOJaP7hoE77LAyo8DLMTz8HhUsVNAQUd6LPD08OaSE3ufUnv2cLyTEouQq1VswnwlQijeo/Iyvn10wk84snEnwFKy3eJV6T3yc+fru6wIc3PRRgKSbDplNhx0dnqP4O6nOQBVHvU/VBo6gvfv/dHsL6mEIRt6CAFamkaHlILdw3cvTk1MsSF4o6fPPlRMoKFuqDZS5sXhEJZHPPtuSK9wLFeExj3Cq0rKsUVOws4oMbpDKcOwcv73ztVYfqkAAK8RVunz5MqtyypUzHq+eNXFWne+//55mz57NtEF5/PixG1zZSdzp06e7PPegtSHBixEOBohFhRANiChvNoK7jedUzz7Ply/EurdgPhNgFW9ggGauH/vfB3Rr5WIFXC1SwBVsD1nlZ0c7eutzZPM5c6jas8+q4QKErq7s19q8EL27XoMGVKNmTWNA6iQ6oP1ChQunjWjupPb10u2vI0c48vqiL75I9/piTjiver/6KkfY1xa948nsdf83jPPCts0EpxRtef7nPyhH0eIUHnHfrRbUw0fEWzDmcVwaYIU4O0jLYnowm7uOwKJTp0xRu5w6vBN1aKp4YlkrXjcSyftv29KrlCBPSqhrbNzOgCGoLF155Kt7nLjHnnnpra9EXgewesJegfBSq1qlChsjZ3RBvrxRo0ZxRHJtgXE9mJW7WKcAQEyjRo3owYMHLIHMyNQ4piO7FxHB0ivY8SEyOoz7TW2vnLWfnyTEW8wt6OnlbReje7B6OafEAbh6btEqlwIrATiIL4TkwJ99/rk61sxkdMhXB3BlFEndicCne5cuNH/RIpe1rxfY/rByJassW7Ru7RTgjCCng4YOZaDsBkr6X2j0rpe1FwJ5Xi5/NIZu79ys0j+wZFmqPP9HqlSxQhrp9tPETzxKFStuHALZhaMXb0FEX9YWRw7s5V99xYcbCqRWvy0ZaVN6hboeUcnkdTWBvG4aj0HGk5zPmxIr+BF5I2Z0aknyCaJ/EkpkOrDCiCTyOuJY4e+CBQtwQtGMLnjAXnjhBVVaZdo/IpFDsvZvKhL+AaAIYAjeggC7jpby5ctz4lXkCYOkCBHcM6vgsDt1+gwlJiSw3ZU2gjvG5MhzaumFyVpuwTt3U2mgB7BEHN5Le97oRD5BOamJ5Bx0gcRKyyjgOAIJuoArPePUruvTVB9z3bl9O/V9441MByDIpYfkxIjm7wx6Tpk4kaWPAq6epnVxJsBxhYRXD7DK/iSetrY1lraWHfMhle32GoXmS2s6kFlnoyP9Zii4Em9B7eHp6IGNKL5LFy9mg3eIdsuVyE8/zx1kFw08HygJpD3ikinF24MgsUrx90zTRoqnN52PL0q+OUN1SdaczYhMGVRyMiKvXyPy8OCo4GFlymSK1Coi4j5Fx8TS9m3baM3aNXT82FH2WpQC0AEPRqgI0wNA7FpUF1YGoAoLC+O4VJAS4nCDShYhGRwttWrVYvs0BPJEmwCkmVm2b9/B0qqCBVNtrwAoHX1OLUmiw8qUtmhzJeeDXkYn4Ap0q7PluFMkGrYYF9RTAFet27ThcwhnENKODHv7bY5GDpVT8RIlqG69ekbjgeQFL0W9X3vN6PqQN99kqdAbAwcaXYeUHnSAVAoMEBJ79AU7VNTv9eqrhCTHmzZuVPtGW4hvN3TYMFZfSiJgpKFBnj9hpKLeROoU2NW1ffFFHru0heTLpnTQOy/QBP1irBhng0aNeHwoaAP7acCgQZzlQjse3IMkzJAoAUAB+IBmUVFRfN3SuiCn3oa1axkAqsmu4+Np+rRpVL1mTU6CLAVSx6+/+ooWf/klgVboAzSAyQnoinX8aPp0NTI9UgFN//BDioqO5iYwH8wFeTrRPl6w3n3vPR6ntAE145xPPlHb0AINADrZJ9rrixcsYJCHsWJtQEOJwI40NzI37AfQB/sL/UrBdUTYx0uRdr56nyNtO7b2vzOALdb9r4nD6Nr61NhWeEFqtUvx0HeDKzs4gdhcyeHpjAMbDyo2NTZ8o3rP0sQ3mlFSnPMYVIqHN51PALDKnyWAFUAK3iTBiJEv0Mfbm4oVK2rHKjivamRULIMBgKekpCfsxr9nzx+0f/8+VlciXhKkO/hkNQkWmE+BAgWpdu3abGdUokQJHmPpMqUpMCCQD/Fs2QJZRYZUNYcPH6YqVapQ8eLFGSgiECikTJjb9evXmQaOlKJFixqBsy1btlCDBg0cacop9xw+8hfTA6BICfDqxRI1Nmo3sTFMz/Nr7uDUng/2MoR1zypBfWHQnre6JgWOE1VjWoYDcDV29GjeP6++/jqVLFWKzyEwt5/WrqWTJ07Q20OH0m87d6rrwvY9PXrQwi++4PqmDKpJgwa058ABo+tgsHHx8TRoyBBuHyDgwxkzGHDN/PhjPvfAdFEPBeAJ4+zYti3nnWvQsCEzWuzX13v3ppFjxqj56Lq0b8/1BbjJWYpcggAH5hisnnkBAAKkvDViBHufXjh/nsEM0ugIGACo4ZyDjRur8wVNF8yfT+9Pm8aAq16tWgx0MA+MB1H7rUlYBOSiD9AH5yRyFKLfrwwhYXAdKk4kNwaQwThQ0H7LVq14Xf5v9GjKDwA1YgS3AyDTsXNnFbAAAG5Yt44mffABj0faQJDgFzt2ZG3CnBkz1Da0AAr1TdcRdD504ACDWkhCAazeGTmSXu7VS7VxQ5+YH/dpoAPoI/tFnhcATBSRMtr7HGVkfe1LkWwCBAHGR8CV21tQ57GuPTzTczBru5v/2WesxsDbR86gAApOukJx9y4TPYkzSuWhc4hG1RDT6kJ8wSwDrDA4uOv7+vqywTEeyoIF8nPOuowucN2PT/SgGzdu0IMH9+nRwwfk4+NFefNC6lGAw1T07duXE79mlQKg9NJLXalDx05UskRJBkbxCfH05EkiB2BNevKEoqKjKCoyir8jqGju3LloyZIldOzYMQZXmM+pU6cYcEBKB/AB4IE3a3sL7kU6HG0g0swGV38dPcZzwp7CvO6Fh5vNOZje59cauLoquQXtUO1tV1Pg/I+KtDOkwHERsMI6AwiAcZsCpVdfeYUlMqVKlyZIKCDZEikCmCOAOBi7KbASQKQFV2B08z/9lEEtmCUY7O5du5jBmgIfAWEALAJMADLQtznGC4nI6p9/pv8bP94IsABwAYBh/JaAjLV5ARgAnABgmjJqtA1gCImYOVsnSJ8wD9h2MVCuVYvPdQGMtlRXAK+g/7pNm5g+ACwYD9YK/QLooQ8AH4wPBcAoT+7cNGT4cHW+IpWcNXcu14dEScCZAKWuHTvSgi++YHArUsdRY8ao6yJtACyZ0gHAs3OHDrRwyRJVcoc2ZK+AfpC2YS21BYAO6tmZc+eq9MF+0bYvIBv7JSOBkrn9bGu99vbvxJkVpEBq1WzDQfIJUjz0c+YIcnsL6mUqWm9BvcbraFvvQe5LcZQ76QYlJyVS9J0L5JGcyJIdR0pC9pJ0OTo7+WfP6dQ3du1Y9M5L7sHhEeDvz3ZfYPIwgoZ6RSKGOzJPR++5dv0OhUc8ovsR4Sq4iox8SJGRjwhu9qVKl6QFn39Ov/76q6NdOPW+F1q0pOnTZ9GTJ0lstB0bG8Mqy/sP7lNsdDTFxT9ml+z4+Dj+AFxBulWkSGEaOXIkqwMBtgCsoMLTFoARvK3aq/qUCPBgnrgfUsDMBleHDx8hL2+AqzwMGAFITcG7vfvWXH2AK0u5Bf9BbkE7gBWrZw1GsSV79qeKo6a4nLGYAgHZD1pJEwAMpBTCYCExmT5rlnESYw0A1COJgETj7OnTDDjAjCWpsrZfASbWGK9pfRm/OYmSAAoBdNbmZSpB066jFgCas3UydRIAPdZu2sTPht79AHAFUAIVJ0AKQAaAjhjBrzBIsCCVEnBlTYIGSRBAbf6CBdVHHm3BFOCjGTNU6RekTFpAqgVo5iSAkBLi3BgybBirTjHuX7Zt431rToIpQAkSSQHgoM/23buNgLY1+puuoyOASO5JL3C7+N1iOjlzgtE5qpVaoX0fby+3t6BeLugsb0FLgEvAFTzpUp4kUPS9K5SU8JgQwgG56zw9jI3UTced4ulDif75KT5HWbp592GWMF6XMTKDCgigoBxBFBcXz4wPTL52LWNjQL1rkZ56x48fp4j70RSSLz/dvn0rDbgCmUPz5aOoqEiaNGlSerpyyr0jRo6m117rT7ARi4yKosePYymOP4/pMUDV48dpwBXy7RUpXIS+/HIpqzhhg3T+/HkGtPCiA5DSSuUAlOwFVzI5qBohjbx48SIhX2FmxbrCeA4eOsyH/pPERLbdCA4O5oCiRvvQCSpCZ3oLgvHKYY3gg3W+2phuN31bjMiSt6BW0oQ2IK2BpAkqqhXffptGAqJlvAKutIwLTBj7TSuJQFtg+KIihCTItF9bjBcOQbExMaz60jJMvd5zluYF5n7//v00NmXoA3OBnRJUnGLrBNWczPfM6dMqGBWAuHrDBt3ACu1gXrDHhU0TAAskVLBJe2/cOFq+YgWvB6RYsMsSlZ+pt6AWOOuRBOlRcZoCGUjURg4fzoAKfWhtygCgcF2As9AnMCCAWjRtagSuTOkjNBYJZmYCKEtADCludvVoRolRqd7kgQWLsNRK+9y5vQXtYH/O9BY0J/l6/OgOFc8ezWEKKDmJUlKSKPb+TUqIVRYR0AqMA8wfQAv/S0ZYA0LMKKQXzEVRoY11S8qczXBsSQQgRcBbHCQukHLgMHrxxXZ2rIBzqiKlzc+r1tDc/31Gj2MVuytIrGJioulxbAyruQBgihcvRl1NRNvOGYH+VurVq09ff/s9PXoEMPqAJVa2wFX27NkoNH8orV2zhrZu3Uqwi4IKESpZAChIsQA4oBJ1RB1oOvpq1arxmuINFm1mZtmy5ReeGzyyoPKA+lnAla39aY9NljO9BUGvR2f/pl09lPQZ1b/+lQpVMA7Gmt43bVNGAYADmyswQS1DgMqplcHeCdcXL1xI165c4byNYqxsCbiZA0QAA1DtmVONQSp2YP9+emfcODbmRhFbG7Rlyni1kiOE2hD1nYwHc+rVowfB5sqW95yleZ36+296d+xYWr1+vdE2hlF43z59VMmdgCutbZcY64ukz5oEx5IkC6r6oQMHMh0AYMQIHipcXPtk9mwjlaUtCZqoOb/94QeLgF2PitMc0BBVINYFqj4x7se6iK2cdt+a2mqZow/2S5PmzRnAZkVghTEBWCHdjbaIraR2vm6Ddjs4gTO9Bc0d5DkDPdOAK6CmxMeRFPvwjgK6zBRIHfz9A8jTg+h8yjPkky13llEFahmaBA6F8fT5f/7hhLutWrawYwWcU3XatGk0depUo8Zq1qzFwAM0FhUZ/oWUKzPL2nUbqVz5SiyJUVR+8ZSQgA8M7ZV/ExMN/yYkMNCGTcQPP3xPf/zxh2rcDYNgqAphI1WxYkVuByAS6gFcd7TArgmSKkjB4ACgxC3LnAJg9/vvuxlMFilalG2uBFw5E1jhxciZ3oJCrc0Ny/LbcLXJqXZXloBMeq9D7QOmCuAjtjaw8QED1BpPw/ZwQL9+PMSf16xhaYQloAdJi3iFAWgDCODfWnXqsKoLKi1IXMSGC33hBQs2XKYSFlvG8RiPGJ537tqVJbLfLl/Oe//diRMZXFkDpNbmBRslMWgHQAdog7cdDLHFoB0SFuw30A4SGcwF0kDQB7ZOlmzQ9HixgY7oX2v8Lc4GXXv0oPYdO6pAyZwEzTTMBsAOnIf+7913eXyyNmL7ZgugmQNWuIb5Yg3wvE39+GMjr0n0CUcJrD2ApBi0i80a524dMYL3Qtfu3dUx4Txq2qxZlgibYW7/nJz5Hl38TrGpk2JJle8GV3bwAVd4C6J7OfhDcvqxzZVWcgVwBQlWypNEio99RAmxkUYgy8fHj0XVrDBMSaL7fmEU6Z+Dbj+8ROUK1ubZOZux2POGr5XQCbi6fPkSJSYksrQDuQQRkygjy4ABA/4zCZlhzwYvQoAwFKgHkWIIBwdA7t27d+nhw4cOkx9r99xzz/HhCAD3008/EWJfZUb57betPC+4eOfKlZPBlZeXdyZ5C8YZGKBJUtl4y9cPjx9K97atp/yNWlKt2V8xCQGoFYasvx099SHRAMMLDgmmndt38B4BkAB4UABUar8S8FjxYrM8nmNHj9L0aR+q4QsUb7vcNP/Tz9iGCJ5zEn4GawOPthGjRnF/SliF2dS0WXOq16A+G9N/9vkCdRuhX7QPtVnrNm1VgAYvvn179/LLZNce3Tm8BIzIUyVKlulmbV6moRgAArRxsrDX3x07hk4eP8Hj79a9O4OESRMm8LwAuoa8OVCdgz3rqBjr/2Qw1lfGj+dr6pTJNOqdMZy3VvYDQB7GVrRYUXWfAJhhbhjHwMGD+PqGtevU0BIAuLCxqlKtKrcjbSiqRmV94XEsbSheh+bXHZKm7i+/nMZ4/eSJ4/TVF0t5bVAEdGvHKVI1zA3qezhScBiQObPVNbaHbq58XtA2Qi4g9IK2QB3YcMVWSvb1S/OcAly5vQV1coJUcHXXJSlkAlMiKSj5nllwpagJFXVhUmI8UUoyqztSkpMYVKVAL5iSRH9FRtDKc5spLjGGOlZ/i0J9y5t1Q1dzrmVgChyAq5s3bpAHxp2SwqEAwOxLlbSduFrnEumq1rJlS7YN+rcXSDQlWKjMFVIr2MBI/C5InOAB5mgpVaoUQS0IUHPmzBkaN24cderUyWJzYgSPCvhb+93cTbZ+l3sAENeuW0cYDw5qqKAhzQ2/e5eyZc9md6oqWylwYJN3/OTfRqkt5Hy4cvUaRQIQhRpHjIatobXrSaeO0MGRr/GUmm04QJ558jnUjr392qrfpX0H+nTB5+wk4Mi8bLUva2iLPnrawVhnzp3DKZBs1X+a5gUaOYM+zmwHErJhg4fQT2vXGD26WW2czhiPorZvluaIArDyK1ba7HORM0cOt7egXsYih+fRo8ecYix++tIRunDvCGUPys5DKBAQSA2LVLQJrgCsFFAl/6aCq83XDtGW64fVKVUo0IBeqjPSaIqZJcmCKN7f3598/fzYzglvfwCF9evX07sETqn3XwJXIJjWUB0R6QG4AGwBrCC9ArhyNI5Xs2bN2EUcnombN2+mzp0702uvvqYYCEphu0Dj7x4enuThaQBXxj8a1WXbQnbo8FZioxm+A3Rp/4Y6MDommmN/QZqGXJWwk8mWPTvlypXL6fs/f2g+i96C5/45b5cRs1ZVtK1dLYLBbMm+wyjkpb4OtyMTdtRWC4wTqjWooxA+ATY1elRa6e1Xr1cd5gW3/ipVq7KEBtKaT+bM4aC4H3z0kUW6PQ3zymp0Nh0PVMqQDI4ZOZIqV61KfQ1qY6y9o/vNnnXPaPpEnvubEHYhMco4/mSFkVOoUGclLpu58fv6eLu9BfVybPEWjI59nG6bpqvXL9E3R8ZRQlJq8Maw4NI0ot6gdIGrfx7eoM9ObzCaUrkCtalO6XZUPLhipqsIITXBAwjGjqCdyOnXsWMHlqZkVDEX+gFSQK2URFSYGTWmjOgH0pyGDRtyV1gDGLjD7gq2UtpYVfaMpX///qxyrFmzJsfTatq0KfXs2RPpIjlnZOp/GeVZbFqpnvZ3BlGenuTl7U3eXl78L0CWgC38HX43nHb/8QcVKVKEQvPnp1w5c/KBF+SiMAwYalJigsXcgh6exjky7WE45xbN4jyDfqEF6YVNqS9JGc24AFQArKCmGfnOOzYDYGoX1p75pmdeAFc/rlzJWgSo5mohIGrfvmYDnAoDfBrmlZWBBkDsmFGjWEULo/V3J0xI4xWYlcdv736zBKwQi678/31s9YWjcqWK7tyCepmJeAvGJRjnm3NEEvT90ffpQdxNo64DfQLo7XqDqHCOAqq3oNhcadWC1iRXO28ep9VX9pmdUg7/YKpcoCnVr/Ai+fukJnZ2ZPyOxvmCkTikJDExMfQPjNqjlTQYdWor9mGuLhy41BDzBYwbth/4wNBbmzhaC7S0Bt8YPzx6MAfT0AVyHXVQJIeizMmRWFLOpAcMT6tWrcpgBZIdxLyCOg0SREfT1nz99de0Z88eQhqcL774giN+d+/e3QgoqZDJAJ60dDPGUwYJlwaYYf4Mrry8ycfHm7y9fcjH10cNRAuarlm7lvLkzkMFCxViqRUYAKRVufPkMQLMztznxYsVpas3bhqpBX9at46qVq5Et+/cVZfNXqARfe8u7epYj5Jjo6nqpLkZElDUXobjrp/6VNq7vu76Cu2eBjpYAlY5wiroCpcC6bap6YAzz3NXt5UpuQW1h6cjB/Yvp5fQpUfGb6VCqACfABrx3EAqHJSfDdntBVdLzvxCJx5ctkn3qkWbUNViTcg/Ma9TVJx66QDGCrAC8T0iiscnJNCdO7epfr16lD+/kgLElQW2VlALCrDKli07P+ieBhVVYuITDnWhMHVEIPfluqijLZgHriO+k8SIEmmXgCvUF8kL/gb4wtyNwYXSjh7bIulTK2UDyBPAh7atAbg6deqwsTkAFYzakRPw7NmzrCJ0BFwhpMMHH3zA4R7at29P06dPpxo1alCP7j2YVKoyUECVEFCDqEwlVkKb1CopvA7ePt7k6+NLvn6+5OfrR37+ftzapk1KNvqQfPk4NhlsyQCqALK0dNW7P2WItuqXDStj0eZKzgdHGcjN+dPYeBbGsk3XG0ew1u5BR9v/N0kWnhZG7R7n0wVIrQGr6p9+R7HJZFNl7wZXdnBysbmSw9PWAWzOq+7svf204/wyq70WzlGQRtTtT/7evnaDq7EHvqTHSYpnmJ4CadZzYe0JYEukWY7MS68kS4zaRb0DF2owd8Ruat2qFdtkubIAXLVp04Zy5crNwAjgBB9hxLb+9fX1IdgLJSYmMEgyrQ+Gl5yM66nASuqLx54yPwAqw1+a4LACspSo4koduSZ9se2RQY0JmynQUIAcABY+ABmmIRZeeeUVBlVQB0KyAykewjU4Cq5AR3z27t1Lc+bM4b+ff/556tmjZyq4ShVbmWj9NHZYWpssDfBSJFZebCOGtUKsJewPSBkBVFevXkOJT55QSEgw5c0bzPOFMbsEDnVFfCvZ5+YOTu35kB7gA5ur33siSGFkptteuYFYfJazNctom6P/GjDEi83fs95LY2MFiZVeYAWa4Yxwewvq5Obaw9MRAHIn9iKtPj5DV28AWG/X6UcBXr4GCVaqt6AlteCN6Ls0/fhPuto3VwkAq1hQNSoZWjndNmWW6AP7CDBI2D0BGCAKOiKPnzt7lnLkCKKXXnrJ4fHruREHU5kyYQSQBIkIAE8ynAPSFA8jNaGetlFH7IEUvKSgJ9O//fz8DcFgFYmV/G78N7HHmxa8JSUls20U6kOtB9ARFJSDwSGiowN0YF737z+gu3fvsLRNK0WDZAnjQ13cD3XosmXLOF6PqWROz3x79erFhuyIaD169Gjq0qULderYkdq375Bqb6UBV2gzVeOnVQGmGt1zgFwDqPL28SE/gCo/SKoUUIXxY6w//fwzh/PIG5yXgRXyc0pCWCXQrkJbR55TPS8K1sAVvAXTywDF9sozMDvbXkm+sv8ao3PPN/VJTA9g1z7P7nYUapijgzx3puefvcAK9+fK6fYW1MNHuE56vAXjKZpWHJ7EIRL0FthevV2rr0GCZRtc7bp5lFZdTk0kqbcf03q5AvOxAbxIs5zNoCRSe0J8PMXExnLWeYAGRAvPXyA/NWuqRKp2VSlUqDBHOjeWJNnfG+x/rBWoGmF4ba2gDW16FnN1ASqsFcR0gk0SgElAAGzIAhjwnDxpHEX4xx9/ZBr//fffTO9y5crR//73P4fB1eTJk+js2XMsccSaDn/7bZoyZQpVroTo4ibgSXwATcGW4bspqGJJlZ8fB0EFDYVGHLNnw0ZeO3gp5smbl4EVqwVDQ9Wgoa4EVlgLV3kLyjrD9uqPV1pQYvhtjntVc9aXFhmCG4C4AYhbwpg+CSOkxEcnDaPbO7ekOWodAVYAbm5vQTt4qiPeggi3cPXBKbr08DDdfnTJjt6UqgBYw2u+SgFePqoXoSXJ1ZIzm+jEfdv2VvYMonxoPUI4h4ol6hjdll7AJXZC165eNURGT+GAluH3lNhXTZs0sWeYdtUFuEJ0c0c95OzqLAMqA3gAiOBf+Ru2T4cOHWJjdZQKFSrQvHnzWCX4119/MTipXr06vffee+xtZa/kCvkEmzdvRu+MGsWiuXHvjmf14M8//8xSMdEBpjVmVwgC6KUI9zzICzZV3vhA/efDoTowH4AqrS3atWvXaOOmTQQ7ubx58rBtFZLQQg0IcAVAJurS9O5PWTZL7bjKW1ALlLyunae9/TvzUACuctdtnG6J2NMIxHIH+FPkuZOUt/pz/wmA6f8wnCP1y3zvHviDop8k8T7XXndLoJSnNL10gH0VgoPiX9OCFxt4BeqxsZJ7ZTxub0E7mJ9eb8Ezt/6kMzf/JPxrj6TK0lDK5ClOw2v0tgmuxh74gh4/MTa8tmN6VqtqpVkP70Wm2wieba9u3lTUPv5+7D14P+I+3YuIoIsXLrAUokOH9sxknV0QCwnM/MGDhxZTCjm7z4xsD3ZVCBa6bds2NX678YVCAAAgAElEQVRV69atWXWH9BIAVwh9gfAJQ4cOJYAWrfrQ3FgBdKCGxLoBxAC8AaAVKJCfpWUHDhygkJAQWrhwoQKeTMIqaL8DVLGhP0IrGGyqsA8AqtCH1msTbUF9vG/ffjp1+hSrq4PzBlPuPLkp7nEqsJI0NwBXrgZWaN9V3oKmjAK2H0jqDLVgpXk/ujznYFaUgBydNJxzuSFgY3oZqSkDzIrz3dKoLAMrAOoHp4+zBBOeo9gHcHLA9f8CHbTnkKvmC5riGTNX9IRbsLZ/3AbtdnA9yS1ozlvQL9Cb9l9YT0evbKeHsamu2HY0b7VqnYJV6JUK7ThEgznJ1fWouzT92A/O6s5iO3kDC1PX6uMoNLigUR17GRqkJVD5gMmLATbsr87/c56NseMT4iklOYVatWrJTNuZBVKciIgI8vVV1E4AcEpewRSDBAWxlOD2rzB/AAt8oGaDWiorF9hRVa1ajWVDkCRJQQJqBPhETKsTJ06w4TmkTy+//DKDK3MFnoV9+vRhqdfrr7/OwAdrBZpAuij2T1gvqBsHvTmI+2BwBTWgQWwlpusMqsSeykBTtAn6419zHpPwaPzl119ZugVgJSEW0Cc8ArE3BFjh/ju3b6cb+GP8tvazK70FtQc21BUIYIi3aqgnnlu0SrW/chXDyWoABGADjK70kHf/9ZI7ODMgkCzAVL4XOtDJJXPp5tK57DWqvZ5emz6s8X9l/5jbz6AzQHvEYfNmNEL/9NDZDa7s4JSm3oKSQub0vd9p5+mVTpFSWRtOnYKV6ZXybcyCq503jtKqS3/YMRvHq9Yp1Y5aVn5dbcDRVDqw05HwBUp4hkvsaQcpCsIFwAvu0cOHVLZcWaeqCR3JLQjGDjWio5HMHae27TuRlgQAxd/fj22fAECQigZqVikjRoygYsWKsWcg4osNGTyYzpw9S5MnTzZKf4P7mzdvTq+++qqSI9AggZo5axbt3LmTARDWR4zLIVUCXeCksHLFCo6IbhyOHYDKEAgUUirEqfJRYlVxIFBPT7H4N5oowNO6devo0uXLlC8kH+XImZPBFcYHVSBsraAm0QIrAEeAS1upa6QjR/ct2rflLYjxK6lijHPbOXL99tGDdGZsP/ZeAsjAwe9IO84aT0a2AxsYpAQqP/ZjyvF8C7voef3gXsod6M+g1CcoJy97eukGtRyALpxLqFgZq+MBA4fEEX2j39tn/qagpHir44GnGph+4y3HKDY5hW5+/iGrAkv2fINVxHLdGfsqI9dRnrn00t8Z7UBadW7RzDTegGgbksEaM5dqUto4/vy6vQVt8y61hoCrW7fv8Juth08KbTnzOV2+Z2w4bEeTdletU6ASvVK+dZr0N4tPbaQT9+236bJ7AIYbhr2wkKAqtPWGbyvJs0iMkBoH3mFQOUFFCEkI3houX7rEzBtSikaNGnIG9vQWiXVlqR1IQ0qUKEFDBg/iKhcuXKQff/qJpT7t2rVjDzkpMn58V/9moU0KB9e0VkRVBgNzR+JM2UOHd955h3LnzkUXL15i2s6cOYNmzJhB3377HdtlIQYWpE4AVgAwpjZTMdHRBIB1/vx5VXoFkAUAhzWbO3culS5VOnVI4vUHOzCD9E9CKog3n7nx4/A9cPAg/b7rd84JGJovlMeDD6Sc0TExvBcArMQmKyMlVrKfC+QPtRjn6vKVq06XsABkHBrVl0lWsHUXKjxkvM04O0JfUwkFwPWnc+ZQsxdeYDqu/O47QkoTpJGZNn06X5v83nt0+OBBjr791vDh1KpNG1XScfbMGY6MLqVD585UsVIlHg/Og0/mzuVArknJyeTv50ejx47ltnEdv48cPZq++vJL2vrrr1wPaXbQL/aHNUmB17ULtG9AZ1aZ1V34kzqe8K/n0aUViyms/0j+gFYnZoyn+DupQZpL9HiDivUZzLYzB1pX5aEDdD3/3W9qOxcmDGJJRt2FP1Pe6nXTSHaOTR5O19anagcAnJACpXDbrgQvM3xQwJwvrViithVQIowOjOhD0SePqDQDQA5p3t7p+0T7TP2XJVPm6ID9AxWgOdsq1Id9VZWJczVJmI1zg9pLz9y5crpzC+plUgKu/vrrKEUm3qHVJ2a6XFplbmyNitSgzqUaGeUWHLN/scvsrcyNoUWlvlQ8sIZTVDAAVnB/hyE0JEPYxJCIXLp4kRk5Ao3i0IXasEyZMlS3Th32FEtPadCgAUcoB4MWaRSYPhh42bJlud8yZUpT2bAw2r5jJ125coVBH4zEUUeAlPpvcjIlG1SL2t8EdBmN1TSopuZHU1slSIGuXb9G+/bto4kTJzoEwsD0AJ56dO/OdlgtWrag5+rWpS4vdeV5DR82jLp265Y6CgM45Asmqj2phHyEAJnI1aaCTYQ/0Kj+RKUKpikef5aCpTKoOnCAjvz1F4M/RFwHQxZQhdAdHHk9dy4KDg5R8gxC6kWUYapA7YsCwNXW7TtoYF8F8KDgfAgrXYrOnvvHYeBjCRDh+vUNP7BUA6VIu67MCKzVx2+WGMLhQ4c4Fx/mNPTtt/m5+vH77+nAn3/S3Tt3aPjIkQx6AMT69upFazZsYLCE9f507lz6ZP58fl4j7t2j4UOH0ojRo7n+l0uWUFR0NA14801+Znft2MHAbdrHH/NQ3xo0iF+W6tWvTy91785tjBszhvIGB1OvPn2s0g1MEeAKErxaS9cT5S9CMHb/pXE5bhuAJaBAEa6DAkAFAASwxWrVyjXp+aVrad+ALqo6qPmeSyrAkesAV9krPpsG+GyoUZB8QvJTmdHTyDcW3mXDuf0WO87QpdXf0vklcxjQSdiMwm27UcFOvejIO/3o8aVzDPwADIXBPzN9KZVs0tLoaLCXgbvrK+SzRod716/SvW/mGQFjLdGxXlgb7Bdn0tPP18edW9Bod1v5It6C4Q/Dac2JmQ55/+nty1a9V8q1pNqhz7AE60bUHfr4aOqbpK17nfF7vsCS1LP2e06NhyUqQgSIvHbtKtvZINgopDr4REVGsn1Q4pNEalC/Pj1bvTq/GTtS4CW3dOlSNVQCwBQAAKRWeHPHQ4ZxQDojYSIQumDNmjVpgRXAkgFYCcDi7zIwu8CUST4+zeQw9x9+0NjVGdp9FBnJ4AtgUQKb4jYBarCZQt69F15oTm3btGHVHqKqT/vwI57j8uXLmbkaFVODdHUumsjr3IkSzosN1LVG6rCpMhinWws1AVAFwHr02DFe74TEBMqbJy/lC83HwAqegbCLg3oYqkGAavEIdHW4BUzPkmQ2+UmixdyC5KGAPinOPLBPTB9Pt9d+y00LwHKkfSRjhnRq6ddfq2uPdpo1bEjjJkxgSZUUAKLOL71EDRs3ZiCE3xo8/7zKiCDhAoDCfeYYXYM6dWj3/v1cf+igQWzrJ3VRH0Bv6ZIlNG/BApt0EwkRQMuz4z5WASdoUW7sx/Tn230o8sDvDLQgUUJBWIs9vVpyWAtIqiCxAlBCqbXpqAroBFw9+8m35F26Qhqgd3PvDkr09KZidRrwvab1H675mqVXYNboxzNPPrqy81c69+4AlopAooVyc/smBlzpBciOrHt6bIhcsZ9dOZ7Y+xF0YvEcerjlJ7MqQMwHYLfqpDkMyp1NzyqVK7nT3xhzFcvfxFtwy7GvaeeZjAUz5kb1StkWVCtfOdp54witurhb7zScUg9JoPvUf9+orfSqCJlXp6QQJFkc4ygwkD3SAG4gNbpy+TJLlJJTkjnxMyROxYoWpbp169otyYLkpUmTJiwBwQf94F/0C3CF7/iIFA0g5KOPPqKOHTvynFPTtCiG8KbfVXAlIMsEbBmHe9IAMZPVMZJkWQFpOKQqVaqket8BtIjkCFIrYXotW7zANlmLFi9ho35IDgC01GKmj7TSNEFUqVHoYTsl6j9JqmwtpQ8kZidOnqTTp89Q9mzZOKgsnBgArBBWAd/xgS0XYnYBaCFqvTaoqjP2G+btSDslihezmFsQZgOuZERa9ZSjKkKRQC1dvtwIEHV+8UUGQtrxAxC9OXgwS6YAlPAvSlx8PL/c4FnEPoI0C88LEj7DXvL8uXNcD8Br665dLAn6YNIkeq1fP7UN1AfQW7dmDd9vi24ASjtbVlUlRlCVQjIlgEhUfm0PKSpBYZgCfER1KOBK6qGugCVLEqVrB/ZQzPZ1FHF4H8GeSorUF+AnQA/zlX7NHbqi3tSOMyt6L2rH7mwA4qr5QsprLsq6zEUrrXIV/c2ZDjiF+WZQI5mSW3Ds8g4u8Qh0hGYvhzWnExEX6HjERUduT9c9EzusVu93hEGZi4QtXoQSaBSgBg804mFxTCQvT4qOjuEDPTLyEaspkAIFqjyEFihRvLjuOUF6tXHjRgYhkpNPABZAnIAr9A/jbhhYa4tpjkABVFqghfppgJehEfV+c8BLq5ozE9pA266MadCgQbRjxw6WwIFuivejN0sKYOiN+bAnpkHtiu9t27alie+9Z2qDniaUAvch0ixD9HOOpA7popcnSxi1wT7NLQL6/vPPP+ncuX8oKjqKJVKBAYFs16MYqeehkJB8fF3S3AAABmXPTrk0wAptO2u/OdpOubJhFm2uBFy5khFpbXzAzJ8ZMcUuL0IAHqjwBBCJBEGkTFqGowVE+F2AkjnGOGbUKKpSpQrVb9hQlYjhnp/XrWNJEKRgAq6EPniGZSx6GN2tz5F78QeWBAFcQVVXbdkWbh8qQqgNoapL9vVTVXt/z5rIdlkVRk6mgp1602/1SvAW1YKr33s2Z/Wh2Fxpgd7t0yfpzNsv8yUAtBxhFVX1ntSXNSnWZwiFduvH40Gf6BuSK0jb4uLiVWk/GDykaK7cJ3ro6SqAkxnzAqjCOmjBr+lZ5Mjz4gjAdIMr3axYsakoE1aM3l76gh13ub5qgLdfhthb3bgRQYUK5eUJIQ/hmDbf8N+OMihrxu4CPAB6kJ7F18eH/AMCVGAQGxNDly5dYukVgFBkVCQHlkTIAb35CWHbgzhPSCINUIW2ABgAEgDeIDHDAYG38m+++UbxnnOgpAFhGnBl7jdTSZgAG0lyrFU3aq+tXbuWJk2apMaJAsDCvDB+SKsELALk4APaIi4VgokaS8hkkqkqSlhTwetPElGzxA/gyhA93ZotFZJDw3bn2LFjFGSQQAFUAVwD9MU9fsySx+CQEPZ49PHxZePme+HhDLywT1yZhNnSPvS4c50Zo5SHyUTeifGU3ZBmKCYmlk6eOEFPyIO8KYWNurNlA4hN5GvR8fGUy8/XeMcE5aRig9+lgiVKGl13hBFdXPUNXZilqOLApGvOWsqqKD2qFgFXM+bMMaqvVeFJO1pABLUgJFcvaW30DBIiqAeXLFpEIg3DuNAP7hdpmLT1TIUKar+WgJ4lhgYABCCEOePvEq+9RRUGj+XqItUr1q0vhfZ5iwHO41vI1dicQVe9H3+nxGw5VKN2gDCAHEijxFZLC65kXWK2reW9IJIvqJx2d67HbZoDV5WGjuPxoO9t7WpzH1WWbqL8hnVHf2I0D4lY7sAA/i7Fkf2gZ93/je1jDQBiAaysgSrsFzggZBSdAa7cuQV1MkyAK/88CTR73WCdd/x7qkVERFJMdBwVLaZ4UIha0BXASks1qAgBqmBEDrAAAASQcPXqFUp6ksRGtrDHgXdf9eqKusLeAqYvqWJwqEngUoAv9NepUycjD0F727e3vqnkC/drAZeRhEwkXAbpV/v27TncAgAi6CR5+iANEmcBzBG/1ahegxYtWqixDTOxpzIE+xQjdWlLjMkt2VIBuAFQQUKFOFWgJ67BGB1qv4DAAA48ijHBSB2R1iWsghi/w6gaasGcuXIZxb9y9X7Ttg8pCFQ3OJTvPnhI2XPmpEBPJV8kpGl37t6lb75bwbHmfSmZuvXsSaH58nEg3MfkSbn8jNMjge6nf/qayjZpkS5jdC3jBZM+NOo1ZvJg4CWGT6aw9hrnBAvGvgA0iz7/nCZPnWpkW2ROMqUFRMeOHqWJ48ezgbqoB2EIjwI7rNd696YfV69mQA/V4Lh33mEAqgVXPXv1opKlSqn9WgJ61oCASJlQp+n6P9lmRsCMACkJwYDo7qAPJEeF+43kfkWdCNd73AsvQdAP9XAfbLb8ipVWAaCAL6Zxjzfo2m/r6cm920b1oZ6E1EQAmIz/yHtv0c1NP3H7kHhJOAeAwpCX+pJ4KZqqMv9NEiXQwtmAEWEtLn63hK5v+N6iTRX6hWQTtA7r+qrRUezs8Ziul9tb0A7OB3B1NW4/bTj0hR13/Tuqnvr7KmXP7m8ErlqUGuQUb0FbDFPiYYnB+/Vr1xTpjIcHQYJVvHgxjuj+XyvmpF7nzp2jYcOGMZgB+AGgErsygEUcKPgAuMCgPywsjMlmTkUp0iIBVZJex5yUCmEqjh49SpcuXaZHkY+UZMv88WfJFEdWDwlmUAXJIj4AxQBPCK0gkdnRBwKBBmbLxtI2bbG1T2yF/ZC29LQjzBSSjYjomDT73FFvQUhAwIDRrrMYDqQjB0f2VV3MwfzB4MHMLTGQ06dO0aaNGzksgra8+cYbaQDX5o0b2SYK6rxatWuzFBJqPNhKQfLYoGFD9i4EoNr9++/8G/5GLCYATtwP+yuoIGfNmMEgDO1IgZQYxvXwDjUdj6XxX1m7gk68r3jfISyDFojdO///7H0JmBxVufbX3dOz9vTMZN9D9oQkk50ECCREcCFselWEAF5AwYCK9/cqQfSKwiWIAipeEFQ2CYsLKgQQCBBIIJCdTPaFbJNtss2+dPd0/897qk5PVXX1Ur1MV89853nmmZnur06des+pOm995zvvt4NO/O0JEYslyRKIlff8z4cJHTxe2O2H3yBYwCvP4xUSCigjbr1D7EbUTpjoN3hIUCcwhgdEa3+8aj3Vv/+GCFSXwfTamC/pWcH5ymfNFUuHA0eMEh4xZTmyQ16CiVX0XIGfvvM6Nb39smkeQO1YxvjHErBcotV+l2liJV7Sebdg4lMyyNWKA09R1YHY+kWJ15gbloFAO636cBv17VtBo8coGk8l7gr65mxlK3dnTIDSc3P40CFyI1VKfr5YtkMaEjzgkyl4s0ZBoHRXKiA6b731ltCvwt8gWHI5D9cMMvPtW79NAwb0V7xWWu+XJv5LHiNJla6fjx4VqXQOHqym6kPVVHv6NHk8pWJHX1GRQp4KCwqpsamRysvKhegnPFXoN/ycQixVaanwWmlJG4gPiFVnjatohEuSq+mvrDN9gUh2t6CsF16KdD7gTx8+RCdfelpM/ijwvoz+7k/IOXxsRmQh0kUMk61n46/vpuN/fUK3KzCdeHbXJbbOJiCJ4gxCCw/V7mcf0+mXmT23pXcRhDqZnIDpIra8W9DCrIrdgm/uf5Dq205aOCr3TY8dq6WdO6qprLyEKiuVQFAUKSQabYJK5+cgVyBWyD+HiRsB0AMGDqCiwkLLACOoeuu2bXSo+pAgHWXlZTR0yFDq16+vkCzo16+f5Tq7ygHGnYHAB2r5x44dE7FpR48eo9O1p8USLdIHKSS3ibylXrHspyjFKwHpUIAGSUI8lSTEWK7EsqVZkHpnpa5JhLiBBP37W1fSJcuqTIlesrsFJbnS6iulc0KDtwZxR5iMULRerGSJTKITYKbrxzUJIdW+g6h+xb+F8vl5S96K6aFjwqWMrlzFAeMZHj/8jlfgERx21TcI+mLazQzpvL9kXYngyQHt8XpM8/3jf/4T/WXLjy0c0TVM16/fLeKtjOTq8qnfoclD5omLTGSpRYuGFXtBrA4fFhO5IFZtbTRwQP+EA9fleT/ZtIn+/fq/BTHwlnlFKhbkuguFgiJptNOlBLMH/AEaNHgQ9endWyxNQfsKO+66Q4FEBWKGQIz2HzggiBA8ly3NzWIpsdRbKgLO8/OVnIBQbi/1llGPigrKL8DnynIgPFkiFU9FRTg3I5YnjbFUconRynjI9HhD/bs/+oA2fPtKuuSVVeF4Hu15k90tiCWgA8teoWnq7rZMPPghV4DzHH/rX6J6qSSe64rgNZvW0Sd33Cw8F1gOxM4/3m3XMYISmfAzMd7Sfd7C2uNiN2i8WCp5LRgDSA9kXIpNlwcq2XqYXFmYMR94+h56fdv/WTgi901bW/20ZvUOcSFGcgViBYKVyYlR6l5JjxWWArGcVWJhKRDB1W+//Q6dOHGcyssrxJZ/LFkhvx2WpE6eOEl57jzKd+eTz+8Xy2j4wW41fC8SFrcHxDKWt7RU+e0to2HDzhAEL9c8XYiZwTXt27effL424ZWqr2+gw4cPiZgopJ2Ryaph19TYRJ5SD5WVlYtdm8IL5XaLHZrAoUePCkFUIRoKeyz5YZcflltl8LtMUSOX/LRxW5kcP6kQsU8WfpkCjfVhcpWO3YLH1q2igdd/j2bcqo91SvcEhQkBXjJtug+kYZm8aHGn7ZbKZY+JFQ9FLhCWZAlCZ+Fwetsm2v78E9SyUa8hFmsG7X3eRTTymm/ZdjzzbkEL/OeOR26mNQf0WkcWDg+bgrAUFup3EiVTT2ccA/mFT/ccMSVXkGP4+tRfZjSoHbsFJbFCShzILZSX6+O8ouFw9NgxenvZ23Ss5hj5fX6xIw1eKMRoFRQWCoIAHSURH1RUJCQdJLHCEhWIAcgCFOHhzcL3sBfinG5oSQWpvT1AwXYl0fTYcWMFGStXkwxDFqpnzx6CjKHgfxCydBeRFPbo0XC1aAv+F0tz9fVUW1dHvjafwAGeJlwrvFCKAr4iooqgYnyG5T1cW55IsKyo44slv/LyMHkCJqelsGePHqpYKerJE7kGcb2wNwp+2iGWSoKUCKGTW7xxTLp2C4b6DqLKr16nGwKZIFbaE+z+2zO087f3ULC5UXwMrw8CuM1SvDAh6kAu0/3S3evHUh9eAI699++YEgrasYylP3hgy+d+gQZPnNKp95HV/uLdghZmuq8vnkuH6hQvTioFMUx9++p3QqVSXyaPPbC/hvbvrzElV/jw2pn30PD+43VNSGTi0h4QzV7IMKjEB8QKS1EDByhpK2IVkI0VK1YKXSV4YUCYEMTdr19/oUOEmKCCAgRVnxKEAl4WaD6BKGEJDOcFgSgoLCC/SqoCAT/VHKsRHh14bkC0YA85iJMnTyhkJD+fgu2KPEQw2E61p2tFPVjOhKq8CMoPhsRuOnh6sHwmtNlV0gWCg+vFObRFfo6cbahTpJshhxDiLMiHkn2RSmScIgUNdgWiHpAZRehTUU9HbkYp2pkHnSpBrECg6shTAs9UWZhYoQ0Ifi8thUZWhSBasMXnCJTHbjB4prQ7CUFIjfIJIFgQhgWhTSTWCdedrvGTyXqS3S2YLQ8CcvAh2F3udgPOIFcTv3Onbd/8meh1LaIHIVZX9R4RPwXpCxkXGO95ju8hwoplv4qzL0hIx03WaZUQpdOedwsm0rOqzfwfj6C2QLOFI8xNIWtw5vghKdfTGRVoyVWJp5CmTh2pO+2sEZcSkjjLkq4JTRIrCE1iKVAkUh45Iu4lQ4rgzbfeEuQFpMnv91Gvnr3EtnCZTgVkBwQBQdWQApA7EUGwjhxB6p1CYYvYLPmD68JxaI9CrPBdgI4dPabEghUVCmImyRWWFGWMGMhWSCR2VmK7pD2IliRXCBIH2QL50RbTzx1EdbV1KoEqVnPtOcnpVILPBYHyeAShksQKMVAgW15vqSBJwvvmconUMrBFUL8gT0iI7HKJhLwlqvioVteqpgb6U4ooqU7YE8QKBCqL8gmJEHYr4xPb41f//kEKnaoRwqHa0pyXT77a07R3Z8fL1riJE6ndlUclqhaWtNcKihYPGBRWU0/ngzzRoHNMaDufeYT2v/hE2JMlpQggD5DN3VXZIp583uiyB4mOq2hEGJ4pkKmjH70nkldbKYilUmQtrszJTQu8WzDB3i4qc9G5CxUBzVQKxDhPnmgISxqkUldnHKslVzjfeedP0J22vLiP2DWIYmXiimUvhUNFvrm2VpFXEGltQEqiFXirXnvtNSENAKKAWCBfW5vQVurTp284pQo8SceP1wjZAKOOEohVUWGRUBGXmlqCcKkeNJAN/K94udrp6NEjChErLla8VarXCkHbWMqEtwakSpIrBIfLnIkKoYM3iwSRATnD9WoLYsEiP3eImCYs7YEUSbkE/AZRwjmxLCflDUCusJQplvzKyjSeLCedOK4QKHiUtB4oMwIlYqaOHQt7oHQxU9Cl6mKeKfTDXy6YQGUDBtKwOfqMDFgi7DdwIDWeOE4vPvdcuMu+cvXV1L9PH4KHURYQKK2gKDxHeAtHkuFUJ65oE1oin8OThYBh6DRJVWtnsYeGXn6VmNAwsSVSDxOTzBGTXMTfdXCP8EqBVOG31YK4QOTLPOPzl+s2kmTjRSRV/DmgPcHe7z26kCZ9KXU9JMQv5eW5wmKcCZ4+a2bxyBUadvMFDxI1F6Yl9krkFiwsVPLNtbWJbf6Y/Hv36hUVA+gt/evll4W3SqRXUVO99OwFYtVHl1LleE1NeOkKFUqSAAIFggAColVIF4QRCvEq4ZKkC59LgiM/w2/xOdoPIhYKhXMWHjuGGKgikaRYesqgMQUiJhToPR7d9dUcrxHB5cbPQdDgPQOBEsrpyPPndIpdfSB5aGdYn8rhEJ9rg8jld4iNEkt4KrGSXigp4ClTzshGic+7mGcqFsHf/s4bVPXDG9O+WxDkaufzf6Ipf1Ry7WlLtiYQxGQdfu3vVL9pTbg5IFeY5DznXhRO2aIljNkkhnbBLVv9ZZfzwgsqidTxqnXUuHl9UvOU9FCVz7pApCbqKv3L5CrB4TB8dikNn62fABM8VGe2ZvVOEW8l08gkU0dnHpMIuRrX63yxNJiOmBqZ6gZxUlgOREBSrGTM2AW4ectmKi31UpnXKyQWkNqlV6/eIngdniKp/g0iY0X5G4RLJpfW6j9pk0ujLyRZErFFBiImCNdREEY9QcPnwhMk7JWA9w4ic0ycF0t45p97wx+DFAn39TcAACAASURBVIEoCWLo9QoPlCSNqF+7VKcjUBqiFJZDOIrYKL2AZ1eNmYpFrECQm7d9Qlt/eIMusa/WM2v24ITIcOWE8YTEzdEmwKNrPqB3b/kaXbXmoC2IlbadUHo3SycCTxt++s75vC30g+xASO1CcDqT8O5f/ia5Tx0VXiksmcfK4xdvjsJ4gsI9fiP9UFfEk3cLxhsF6vfTru5JFUOiL0slUg20oqAZVTlpGJWV6ZeAEjk+GzaID8NSpizGZUF8rl0alHZJLRGqxAQxTVjmQxA7FNjNlgORzPmNN96gtjafIBXwOOE3Uq0gATDefmSeOpFSxUA0km2nJFA4nyzSY2X0fOF7rb2RoBUXF4nlS21RFMpBlOJ/DuIj7E08StLThHYmtITXRZf2khqHiKvbvVUk8pX53oz1xCJX+/YfiLrkt3f5m7T7zpt1pM2OE8v+f/9TbIuXKWTkGEVc1sBzLwhPivjcju1nz1ry/YIlY5AneKVAuOt2bAmnVkp2DpIpf7yVM2jkJV+23YtFJgg77xZMcLTM/a++lFegeAWSLVgShLRBLpGrTZv2Ul1tU0xyhS+vnLmIxvZX8oUhJgmeJ5kAWR4c83OfT8QpIZZJWQ5sFktifftGxrlVVVXRu+8uV0lFGZV5y8RyGEgG5BVAKEDIEIgNYgFSg/Zguc5NPsqnVmohDwWCZL2dJtclE0qjfhRJosT1+nxC9kFbpL0lfGLgKc8rz4H6QVBl/ZJcGduZUL9Y7ccuYi+V1JEUuKDvwIhxAnK1cVMVffmyy8JdC8/V6JEjaMfOXVGXNpBbEHFO817+WByXC8REqGQve4Vq3n8rHASPtmPChDcLKXZGXjhfBB3LkgvXlSv4Z6qdWNYDiUJi6+bD1YSlvbb9uy3t4os2F2IsQPJDeqicPfpkNcYwG0uNvFswAaaUrmB2LAm2tvpoxlljckbnKlFyJQVFE4DT1ETGLcnlQKS3GTt2TITt8vfeo61btgoyBfFKCFtCLgDLWSAZIFWQC4C3SrubDRU5KUi96ZD43UReagoWU77vBAVcxeR3px5Pl+y183H2ROCdy5SXBan8rG0liP+xmhpdQPuXr14gvKWFbr2UBnYLwpPidZIIIsfuJ6iL5yIBkbu/4NXAxKwtmEyx1OMZOY6cw8ZyrFabPYLd0Wf+hjrRXzU7t5GroVYQKitSCPHuUBDt/CEjBKGCZ1NuiMgUMdS2x673Ee8WjDdqiCgdwexapXOzpbUEmpEVEyO5ghQDJBmMBYKi2DWI38kUuQMPy4HQaerfv58Q49S+Cb/00j+E2CWIFeK7oLOEwG4hCqqJrdLGHWnbUkL15CUlWXMoGKD2xhMUCrQJb9np3hck02w+pgsjgMkIAeh4qzcWaK41NTXT5qqq8FdnTpxIpSXF5PP5w59B8b/V5RbECqXf3M+JfH92nRCsvOGf2L2DQnu3h4OajTE4mGDLxowXEy0IV2jo6C4TrKx9LmV7CRLkCUXuzju6cQ252wNJ7dZL9HZGn4JIoX9BqLujZypev3NAewKjKR3B7Fql81wmV7GWNLW5BhOANWwivVYIRMdyICQKRgwfHv4emlQvv/yK0F8CmQKxEnFWcilQ9VbJZUBtjJG2Hb3oiFgWRGlvraeQr1mQq2CglerLp1Mgv4eVZrNtN0YgXkA7oOkKBCreBKIdAqf37hZ6Rr6dVVHjdCThQhBzxZSZ1FpYYnul7Wz0I2KdGqv30+lTp6nY3xIOHpdEqrF6n8ix2BlF9ln+kJFUMHQkDZ/3ed1ps4FPLtxfTK4SGJ3pCGaPlvw4gdNn1cTouYpFrs7oNYG+Pvtuy+2V2lEIYIfXatCggWEJgl27dtPHqz8mp8Mp5BmwIxCeK0gdiBgrlViBUHmbd1KB75hQPG8pHkrNRR2pZrAU2JewQytEIaSs8TVRyN/K5Mpyb/EBQCAeueIJRxknhz98l5A3LlC9N2ZgNLwgiNPBRI7t+P3GThB/yziuroznR6tWidRckGapuvESKm1XXgCP5JfSSXcRnXAVUb3TTQ1Ot/itZHpQMz4IvTzlpzToJ2/QF475HNTeIurBd4ODyt8FoSD1CSn1a0ubw0k1jnzq2bMXjZ5zIZUNHUbe0RPC6v1dGX8rLxBWcODdggnMFRcu6p+AVXQTuSSIpYSi4nyqrByWUn2debAVcoV2YWkQuwcTLdJrhQBsiIXCazV8mILP5s1bRAobBLqDTMFTJeOriooQX1UQTgxc1HaYPM17xANKKHNSiE71mE0hhxL/giD2nqGjFGr3U6i9TSwLhvxtYXLV7BlDbUUDw/aJtp/tuicCye4WzNSDHL1g5cGfTfuaTevo5JaNauyPsqXfGL+lHVUgWcH8AqoYNjIsLAkyhhRTDf52Gn7OHD1RsEmsk2yUsV9ef+01ampuFlIxjz36e51gMZ5/eNlEkZtxwrp4akYHsWFGQ6rC36ufxfpO2o4dVUSHttdSWahdnOdwvidMypCIfsTIkTRy1CiaPGUKjTvzzG4XjJ6O+5R3C8aZG0r7umnm9dEFLBOZWpBLcOeOaurTu4LKe5TkTF5BXJtVcjV37NdoztgrE4FF2OBmR8wTlgQbGxuof7/+5PGU0IaNG2nv3n3kcjmF2CV0rKS3CvFV2t2AeDiU12+gvECDjlzVeyeT363kcPSEasnTXqOSKR85XK4wuQqF2vEoo4CjgOp6nJ1w29mw+yIQjVzF2y1oJaYpHQ/4XCFcaCdiuApbm8T2fxAuIQOwfy+1HTuU8BIYSBeyOiBzgvSEyVEKPBFSABtZQNCw9AbBYW1J9HPEGyVDVD/+6CPasnUrrXh/RTjrg8jYEAyJNFlIBi+JkPC2xyRTHVp7EbbwcIkYU72nC5kZ6mprRb1yA5BWPFliIYkciNakKVNo5MiRgnBV9OjBhCvOCw3vFowzPwyYWERnzk8tybLUivrC7IspUHCSWv0d0gZ2n57kDkfZzngyEmaaV9GuUT4wQK4QyI4HLHStQKxOn64VSYhBpLAcKPMC4n88DOROQPx2Bduoom618janMDbhudKSqx7tBynPXyvIFbX7yZFfpJCrdhAtNwUDiheLY6/sPiLt0T4zcvWXf/6T+kM6xKGXbMklgmN3QoeYI5CnxuM1RMeUjQZSUgA7jfEy1t7UmLIuU6KjDDpoqfTvhg0b6MUXXhS5TjsyPQTFy6ZCbFTiJAlWUHm2dRCvDmKlJWAd3it8H7mECPFi9DXiVCHcDMkYPIe1pCoq2SISWStGjxkjiBZ+QL6wU9bu4ycZIpxs//JuwTh30egLvTRkenI74GTVqz7cJpL6PvPjN+itrU/SvhObE713s2634n19W+ORKzRYq3kV6wLkwwBLgnhgeko8dOToUd0bFTSitAmXZRJh1CsD1wt9NeRp2hFBrurKplMgT1HV792yhSigBLCjOAs9glwpJcTkKusjLbcaYEau/vbyyzS5cqJQaJcl2Qcze7jSK2MghTE7+qWVWlvbIrJK4Dlk5XPPhKlpIRQff/wxrf54NW3eskXkKMXLpkJuQKQkgVKWC8PEKvy5nnDpiJfqCQuTNLVO6AHW19cLDb7yHspGHni3QOrwPPa3tZE/EBCfyXOa/dZ+NmjQIBo/YUKYbIFwdefxzwHtcZ7pqQazy3ir86fNo/9Z8Bi9t/1FWr79hZyZSZIhV4lqXmnJlc8H4dAWwm8QUafTQW53vlj+k/pVMhmxcTdgadMuKvAdjSBXJ3vOFTjnBVuoommzIFb4cRZ4yOEuEOTK4coTcVjsucqZIWmLhsYLaEcju/PEou0kxkFBIxEcsKnngw8+oGf//KyOSGm9SB2kS/FgCeKk9WaJJURzQgb7vn370v59+8SxWB5Eqq1oJeD3C7Lla8NzOUD4X0fwNAcaPV0I4xg0eDDNnDVLWU6cOlWEdiSCQ1cYP0yu4jyqUw1mr6trop07DtHCr3yP5k/5Jm0/8jG9+PF9tpggEmlEMuQK9d4+/9m4mlfaZUG49PHWhN/4HB4qLP/B1SxzAxpFQXEeZUkQCWfVIE/lzie/u0wsC6IU+o+Tp3G7IFAUDJC7fDCFgn4KBRHM6VTjsBTidbrXBRRyuhOBhm26MQLxyFV3mUDkEODrTZxAJUIcsJHnz8/8mU6dOqVLJG9OsqLHXBk9VjgeL6unTp4Uj8zSMi/luRN/3sGTJciWz6cQLr8/HIAv2yavT/u//BvB8lhOnFhZGfZwJUo8E8HNTuOQdwvGmCDSEcyOxMcQ3bzhojsJHp3a5hr6zZs358y0dPJwO23dvS3c3kSWBWGMRM6zRlwa8zoluZICorhp5U4ZxE64XHnh3YBmxAqVlzbvooI2LMPoyZUvvyc1lE4gwvbk1r3kbj1KIV8TuYoryFlUpi4POuALD5Or9pCTanuelzN9ww3NHgK8W7ADeztNaF1pooaXB/FYH374oWmMldaDZCRdEd4tzXJivjufak+DtBGVVaQWT4w2iLRaWE7ECzKWEzXeLeMdGkG4QiERKD98+HCaOm2aiN3q11/ZnZ/r44p3C8Z4PqcjmB07Bfv2LaebL3iQ+pUpEgM/++cXszcrWDzznJHX0j1P3G6ZXCUa2K4lWNpYAZApbQqbaMKgZY2bye2vjSBXLe0uCmDZz1cn2u7KyycHhSivsJQKvL2I4LVyucNLhfBq+Vxl1FCmeLu4MAKxEODdggo6uT4B5kL7d+7YSU899RSdEN4mdSlQQ5bMgtu1xEv/d0hsFELgudPpohJPavHE0e4RkC0Rv+X3C7LVHggI00S9W5CCEIRr+nTh4ZIlF/pL3he8WzDGEzQdweyy+p9e8Y/wmZ5e+ZOcCWqHKOgjf7+f1u9QUiwk6rmCLY6FsGi8on04SFtJpqKRKmnXs+5jcgQRB6D3XLU2N1AgECmWJ4iWu4A8vYaQw+nSkaumomHUWjQkXnP5e0bAVESUdwsy4dLeGukmAnv27KGlS1+lkydPqrFW5rsGoxErEWNVUkLHjh5RmhkiynMreViR/SLeszaV214kkwfRUkM/4OHSki0j6ZLnUmLKFO8WvFrQBpszd27YuyWJjB13KfJuwRgjJtVgdlm1Ubn8jaon6KM9r6QyVjvtWBCkfYf20j1P/z/L5CrRwHbtTWYkV/EutFftB2HpBa0UQ7A9QM1NitfKrHj7jxJvbu0ttRRsaxR1QEi0taRD1T3eufn77osA7xZM724+3h2ZOJ6Ix1q27G3avXu3Lh5L+/wzXyYkIW1zvEbZzarbdUghQa5cThc5XU5yOBGW4croDS6Jlvxt9G6ZES75maekJEy4Bg8eTJ+56CJdW9NNbJMZnxzQHmP4pBrMLqs2koyNB96hf61/OKMDN12VS+/TNffMpaOnDlnyXKENiQS2p9LWaOQKr2WN9aeiVl02cKwIbg/UHRGB7eqWGzo9YH4qzeFjuwkC8QLa7fxGncxEoe1WO0xc3B5oVOXRu+++K7JYwJulI0xyCU6KjypfKnqCra3CFkKp8hiJZ5jQqDsQ8QIKzxZiYEWYhlOv4ZbO210rBQHPllXvlhQ6xXJiz549aebZekHozh63TK6ijI6KIfkEz1U6ilG1/GjdXnrsXcUTZPciydUL7z5Kf3zlQVNyNSE0kAaHepCXiqhPyEsFpKScqXE0UI/+48g7/SJyuPMzcqmxyBU8V9CMMSv5JRWU73JQyN8S1pMJuoqors+8jLSTK+1aCMQjV539IJfo8nkVJLobDmtWr6E1a9bQ1m3bOlLjaGKcpJfKQUS1tafFuyQ2D3V4hxT5BvGFITZKK/cgY2Hh1eoM75YIkpfB8hA6NcRume1IlPcCvFsj1BQ+lZWVQoV/6Bn6lYlMjhPeLRjlmT9kRgmN/ow3LTOCWUqYXAlql+SqxddEV9w5lcZPGEplZUoQZAG56crgWdQnVBoTJxCrgrM/R67eA9KCp6zEEQoQYq6kIrtRob2luT58MxpP7MpzU6HYgiwDREPU6hlFLaWj09pGrqxrIsC7BTv6NZMTVHckSqngCZ2sTZs20fJ3l1N1dXU4Y4WQGQ2FqKiwgI4cORJWg1e5lC7QXO401JIsUxIjvVsOJWZL8XCBdIHCZaZEk4IwamwZCaJsDfS2ECyPIHkQLRCuTHlyebdglDEwfn459Z9YlJYRYhbYnStB7dq2/+bvP6b9javD5Oq64LlxiZUWQPfIieQ+c3ravFjuQB1ht2Ay5Arbkd158LB1kCt4reC94sIIxEMgHrlCbIuxYNLkzxWvEuOQeRyOHz9OW7dspeXLl4tlQ+hbgVihtLcHhIQCCJFuKVBxX5mQLfFpYt4tcoi4LRkoL3d9x7unkv1eJ3Sq7k6MSwzlydRgeZHCRxU6ha5iOsYnyNXO3XvoS5dckuylZfU4x4ihZyijIc1l5g29qLRPYuJqI0N9aVSoj1gWO+g4RR86dutaY0auciWoXdv2bQfX0x/eWSTI1TmhkXROcKRl1PMnnUMgWeko8chVtGVB3OxFhUVhUoaHi69oIDWVT0pHs7iOboBAvGXBbgABX2IOIXDo0CFa9eEqWrVqFYF0IROGiGmC5I1W9kYbU6V6ptLm3VJ3JUrilUn4tFIQuE7tEmispUS0CQr2Ml8i4ri0UhBW2swxV1HQSiSYHbFGIBggVdqyzrGf3nV2CG9qZRikXa4EtRuJ4QsfLaYdR1fTd9ovDMdWWRlwWBosPD+2uGii9ZW07KWitsOWdwsWFRaL9DrS4xV05FF9r9nstUoUeLYzlWJ4aelSqpwwXpdbkKFiBOyGwIEDB+ivf/kLffjBB+GmaQmHEGxG8LqGdHUYKql2jITLSuyWrEuJ2ZJLicr5MlXiCZ2aiZuiLUoYWihMtiTpkkKnsdrL5MoEnXjB7AjeviA0LuaS2IvO1cKLhWJGrnIlqN1IrpB0+oMVv6Mrgh3CblZviJL/SI9CfY/6deQMtpqSq7bWJvL7lF0x2gKXb74bSzaKfgp+t3hGUotnlNXLYPtujAB7rrpx53eBS29qaqLfPfwwrf7446hXoyUcYUFnlXSFiVBc75ZCUcy8RcadiVIKwqESLpwzk8VMCiJ2OwWtFPMGyJX0akXzbjG5Mum9aMHsCOCeFxxL40MD4/Y5iBUIllHjSntgLgS1my1p7n/7SepVay7Qiesr6d+bCso85G9upUBzC7WcgIJ6RylEcPsA/a4NV8hH+BElROQMtZEriP+VVV9XexM5Q1D5Vdb989obyRFU/jeLuWpq6MjJheOxpRg3b0FBISnvR6roqDOPanvN4XyCcUc0G2gRYHLF46ErIACStW/vXtqyZQtt3rxZ/I3PohVJPmQ6MnifsKyok2hQk0bLOiIJS5zYrfDjOSQC5REkj5UGOwmddhDDDsJlJFtTpkymTZu3cMyVdjCZBbMjruoLwYmWlsJArkoGjKIrZy4yHau5ENRuRq5a3v4bBWsVXRVtcbrzqN+sSVTUsyKC9PibWyjQ3EotJ2spv2cvKuhZQXnBFl1AuRotqYuF0pMnDSkykCqtQjvS3vham6igsETRZlHJVHirseqxEsKh3rHUWszCoV1houjMa2By1Zlo87k6E4GamhraAqK1b1+YcMUjW8oLrLK0F15WFAnHOpYQo5Mt5bluJgVh5t3q2JXYeUKnUhIimhSEGdkq9Xpp7Lhx9PGqVWGPV2f2Y6rnykhAu1GZHaQqEW+V8WJ2O2qo9szRNGfslabXmQtB7bd99jFCnkBtafr7Y6bEaujnziOn2yUXqg0eJelhUtyqWtIU3vqr7lSR3+s/lzepTHOj91hpyVVbSwO53QXCW6U/Twc5w+dBZyHV9p6T6hjk47shAkyuumGnd+NLBtmCd2svvFybNyfk3QoTLhm/5XCaki3xVJbP/vDfCXq3KCSe8x1Cp5mXghC6W4GA2BAQS+jUSLgUvTDF0yX/tvOQygi5Gj67lIbP9ggdJ8QWIcYq2eKbcyFV9BphenguBLUb48Xajx+m1vcjU/cM/szZVOD1aG4e43Jd55GrYLtfIVYRJE5Prpq8E6itKP4Sb7J9z8d1XQSYXHXdvuUri48AvFtyOVESrkS8W9ogecXLZU64zHf0JScFkek0PpalIFSCZUxXJOO54qPfORYZIVdo+tT5veh74+da0nEyu+S8oWOoYPpcUzRyIajdSK4C+3dQ29rluuvxDh1IfaaNV1m53sPU4VHqPHJlJFUdnrAOcuUr6E2N5ckH5XfO8Oaz2BUBJld27RluV7YQgEdLEK0tWwTxAgFLhHDJtDpySVEcoxFY0hItWV+XEzrVEi7D39nqz4yRK1zQ0zd9hfqWeVK+NpArkCyzYveg9kTI1RmfP5/yigtzhly1Ffan5tKxFHIoaXq4MAJWEWByZRUxtu9uCEjvlozdAvlKhGzJmC0RKG/i3YpOthRWFi+Nj2yDlIKQ6vKZlIKQ3i0Ru9XWRn6/X+GQ0URbbeDdyii5+uK0M+nmeTMFCAVlhVR2Rk8KtYfI1+SDBq0QYPM1tlIwEFT7y0Gtp+ojxg/SvxR9YYGpMrndg9rNZCSaX3+OQs0NCi7lpTR43jkdu+/CAYzZWxaM5rlqdxZSs2c0+Qr0MWTd7aHH15s6AkyuUseQa+h+CMCjJXYl7tsnYrfS4d0yI1ta4qKVgoibxsfOQqfRvFvKxaZ9MGWUXHkK8unpm79CJQX51G/KQMovLcKWCCKHkrRS99vhEt851N9HVlWFJQhiqZLbPajdjFz5t60j39a1ojN7nDmSeoxFTJk20Fx5g9BLJHTusmDQWUDtTiUFScBdTgGXh7AUyIURSAcCTK7SgSLX0d0RSEkKQrM70WmI3Uq7d0slXZn0bmmFTuHZihssr/F6yXgtXHe6YrcySq4w8OG9+u9rLqLyET1F8B0hUBrkSv078rdCskCuWpvbyT1qYsx0Lx/teYVAsOxazMhVyO+jlteXEH73nT6RSocgIXN2yFXI4SK/y0t+t1cQKH9emV2h5HZ1IQSYXHWhzuRLsRUC8G7J2C38xv/RSkyhU0hBxMyVqK01cSkIFzQTsyh0qvXKRVxfGr1bGSdXuJCPltxOpZ6SsLdK66FSPFWRZCvQ4qOTZZPjDloonmNp0K7FjFyhrb5PPiT/7irqNWkslY8Y2mnkKuRwks9VqhCqPBCqErtCx+3qwggwuerCncuXZisEtN4tK1IQOs0tkUNRvzMxdo7BBKUgQorQaYcUhFMvqJpmJOHd0u5OjOvdUpiYIJlWvVudQq62/POnwlsVSarkMmAkuSKHk465x8aFNlfJFWKuEHtV1LsHDTxvRsbIlSBTTpAp5SfgKo6LKRswAplGgMlVphHm+hmB6AgkK3Sqk4IQAtMd3i0zj5C+BfGD5UFh5DkgAaEEzUNvMXNFCpwmI3Sq9XwZlxMzTq4G9imnNx+/jUCWFA9VLJLVQbYSJVe5uCwohwlkGULNjTRgRAXluZVEyB2KvMnFXGGZz+csIb/TQz6XhwJOJlOZuy255mQRYHKVLHJ8HCOQGQS0QqfJSkEk6t3SSkHIq4kVLC+WEhG3pZIthzNzSapDwSBphU5BuoLBYOwlUhPPVsbJ1YwJQ+mpe/5TQ64kyYpBtlQilojnKhcD2o23hosCVB46TvmhFsvkKgjPlKOY/M4S8jlBpooyc+dxrYxAGhFgcpVGMLkqRiADCKQidBrOmRhDCqKDTOk9WtpLiSBcaqJreMycLoVsyfyJGYAgXGUyQqedQq6evOfrisdK7hI0xliJz/G9nnglQq7sLsVw+/xnqdCdWFwTSFZRqIHyQ82CaEXbLehzFJHfWUw+BwhVYnVncuBx3YyAVQSYXFlFjO0ZgewjIIVOMyUFEY9wxZWCUOO3JPHKFGLwbokUPj6f2JVo5t3KOLmad9YY+u0dV4bJk0KiTKQYVGkGbXB7IuTqF69eQ63+6FnIMwVuovVePvU7NHnIvETNI+wEydLI7cJLxYURyHUEmFzleg9y+xkBEjkStUmqrQqdiviqOEKncglRK24qsTdKRig5Bzt6pjOFTrVSECBcGSdXt1x5Pt3ytbkGcoUdAeYkSwa9h5xuqnGPjjl+QapAruxcxvafSVfOXGTnJnLbGIFOR4DJVadDzidkBDoFAa3QqWUpCI32ljZY3mquxAjypS4nIiZMpAvqBCmILJOrDpJl3EmIYOzTeZAoiF7svlNQtvy2zz5G5cWsat4pdzafJCcQYHKVE93EjWQEUkYgJaFTeLVUwhU/WD76bkTtRYSJmtgzpkhBuDTxW+kSOu1EcmVUZldirMxirRCflQi5svtOQdmhn5t4A80acWnKg5QrYAS6CgJMrrpKT/J1MALWEeg8odP4hEtHtlQpCOxORNxWKlIQGSdX115yFt1+4+ejp7uRgeyGOKxAnpcaikbG7LWlGx6jVbtett6znXzEsD4T6Rtz7+vks/LpGAH7ItCzRwVt2ryFvnTJJeFGvrR0KVVOGE8nT522b8O5ZYwAI5ARBBQpiM1CXX7jho3U2NgY9TySEFkXOlUCshJWnpfLiSBbQgZCXVZEjHicknFyBSmGJ+/GbkGjBIP+f2OQezC/nNq8sUVEH3nzv2nPsU/iXWPWvx/RdxLd8tlfZb0d3ABGwE4I7Nm7L4JcjRh2hp2ayG1hBBiBLCFw5MhRevudd+jR3/2O3G43ufPz45ItGJgKnYr0csrhkcQqATV5eWYpBYFA/LDmlrnQaSeRq+sM4qEdiuzapUFtkHtTeyHtbS6P2a1/+ug2ags0Z6nrrZ32ltl/sHYAWzMC3QABo+eqG1wyXyIjwAhYQED7jMjPz6c8lWjhdyz19oi8iZpgeYVl6cmWlnjhS7MgerOE1gpvC4n0QB2pfFyZ3y2oeK6M5EqvxC7jrrS/V2/cRdfc9ouoXZBX6KS53+troYuya7rsviPZbQCfnRFgBBgBRoAR6EIIgFxJsmXVu5WK0GnUMsUJwQAAIABJREFUvIpqkLzwoI0YeoZGFSIzqG/+x0+ipr3RLQdqUuOs/iQ2uaoYkk/Tru6ZmQZnoFYmVxkAlatkBBgBRoARYAQ0CIBsaT1cmfVudbjAjMuNnUiu9OluBKmKiMPqyDu4+pOddM1t90cdNENmlNDoz3htP6gaavx0fGcbHVjbRIHWoO3byw1kBBgBRoARYAS6CgLwUEmyhd9WYrc6ZCAcgq905P7tiN0S9EoonOpjtzqFXK169gfk9RTrlNm1Suxmwe6K5yo6uRp9oZeGTLdf6pfTB3yEH5Aq/GZC1VVuUb4ORoARYAQYga6AALxbeXl5lF9QIH7j/2glVuxWLKHTTiFXiLk6a+IwA7mScVcd8VdakvXw00vp4Sf/FfWCJ/1HBfUeVZi1fgZ5CrSGwkSqta6dGo75s9YePjEjwAgwAowAI8AIWEcAHip3Xh65CwoUL1deniIfFaUkIgXRyeRKvzQokjmLCH7tb2W5MB65Ml4zAtxL++TpPlY+M2ekvUcXmH4HktRS166rB0Sq8ZhffG72vfWu5CMYAUaAEWAEGAFGwK4IIFYLS4jaGK54ZAvfi/Q6UJbvjID222/4LF132dlCkV2/HGhGrhSy9fDTr9DDT9pfINSuA4PbxQgwAowAI8AIMALpQ0DEbKlLifg7lnerU8gVkjffetUFJuRK48nSpMKBJENXIFdgvcUlJVRUUkKnT5ygttbW9PUy18QIMAKMACPACDACWUMglhREp5CrKy6YRPfcdrmy/GdIc6P/X8k3CO/W72J4rip69hJgNjbUk9/nyxqw2hNDPKywsJCKSzxUIH6XCEExWQ7u/ZSam5ps0VZuBCPACDACjAAjwAikHwG5M7FTyFU4BY6aR1AvGuqKyDuIOKzfPbWUHn7KfFlw+Jgx5HYrUvjB9nZqbW2llqYm8vt95PGUUnNTIwXa26mhri79yBFRaVkZ5blcgkjBKwUihQA3Xwyid7Kmhk7UHMtIe7hSRoARYAQYAUaAEbAPAjYgV8g8rfdoxSJXWGobPnqMKYIIJPN4PBHfNdQrJAueo2OHD1NbW1tCPVBQUEC9+vSlAYMHx7UPBALU3Bw9FQ+Tq7gQsgEjwAgwAowAI9AlEOgUcgWkNv/jfzQeKmX5z5j2Rgl2V4Lcb/3xo7Rs5YYIkLEk2Kd/f1PwsX2yuLg4bsecPnVKeLWam5VlOvwNbxQKCBU8UaXeMvE70QLPVUNDQ1RzJleJIsl2jAAjwAgwAoxAbiOQJXLlVGOv9CRLG3913X89QB9v3BGB7sAhQ8njNVdmBzHCT7YKPFfwYJkVJlfZ6hU+LyPACDACjAAj0LkIdBq5EkKilcP1Ae1haQbFW5UIuRo17kxdoLgWLiwJYmkwWwUxV4j/YnKVrR7g8zICjAAjwAgwAtlHoNPI1e03fI7GDe+v7gaElhXIlPLT8beSvwef3ft/f6Ftuw/qEIoVb4UIfezWy2YJBoPU2NjI5CqbncDnZgQYAUaAEWAEsoyAY/26daFYsUJm7Tt06BAdPnTYUtMP45jDhywdU1/fQDu2b0/4GBk3lfABROT1KrFWVkppWfSE0fBctbdHJmjGbkbeLWgFZbZlBBgBRoARYARyEwFHU1MT0jl3qbJ2zRrL17N92/aYAelmFSZDGA8dOkw4jgsjwAgwAowAI8AIdE0EuiS56mpdBc+iFQ+evP41q62TTJynoaHeEoRMGC3BxcaMACPACDACXRwBJlddvIPtennJEMb6+nrasT1yB2m8a1y7ZnU8k4jvk/FkWj4JH8AIMAKMACPQJRFgctUlu5UvKhsIKMvE1mIRO5MwJuPJzAaOfE5GgBFgBHIdASZXud6D3H5GIIMIKMvE0cVxzU6dzIYXLEV31tJ3BuHiqhkBRoAREAgwueKBwAgwAt0KgWQIYzLLxMlseLG6Q7pbdRxfLCOQQwgwucqhzuKmMgKMACNghgDvkOZxwQjYCwEmV/bqD24NI8AIMALdHoFkNrwAtGTiCnmHdLcfbhkBgMlVRmDlShkBRoARYAQYgQ4EkiGMnbnhJZmlb+7f6AgwueLRwQgwAowAI8AIMAKWEeAd0kyuLA8aPoARYAQYAUaAEWAEuhcCyWx4MdshzZ6r7jVu+GoZAUaAEWAEGAFGIMMIMLnKMMBcPSPACDACjAAjwAh0LwSYXHWv/uarZQQYAUaAEWAEGIEMI8DkKsMAc/WMACPACDACjAAj0L0QYHLVvfqbr5YRYAQYAUaAEWAEMowAk6sMA8zVMwKMACPACDACjED3QoDJVffqb75aRoARYAQYAUaAEcgwAkyuMgwwV88IMAKMACPACDAC3QsBJlfdq78zcrVth45Q4GhNRurmShkBRoAR6GwECkePIFepp7NPy+frQggwuepCnZmtS6lfvZ7KRw+mwy8/Q0G1EQ4i8bfbQeQLEbmJKEBELiJqV3/nki2ux6m2PU+9lmjXxrZKH2cDB/SNdlyFYvQb2yr3Zrpw0N7bZve4ti/sbNtr+hwqmjiT2ttxFVwYgeQQYHKVHG58lAYBkCvPhFFUv+MTMaFKYkUhIqdDmezwmXy4aie/nLFVrwXXgBKKdW1sqxCcLOCA05qNQbN+Y1s9ETXei1Yxk/Z4CYl1j8POzralYyaRq8RLIdzkXBiBJBFgcpUkcHxYBwIgV4V9SmjrL78vPFN4SMNLFQwRFTqVt2NJruDB8quH5pItrqXAoXhk8Mhtj3FtbKv0cTZwwNAyjqto/ca2yr2ZLhwkoYp1j8u+sLPt2B8+QP4WJxWPHcWPeUYgaQSYXCUNHR8oEQC5KvAEaf03LqQW9WFd6CAKhDqWAvMdRG0hhZQUOJUJMJds8TbeEiRyOIiKHET+GNfGtkofZwsH7bjCGI3Vb2xLhHszXTjEuseNfWFX27P/tIz8jU7ynjWVH/KMQNIIMLlKGjo+MIJc3agnV3g7bQ0qHp88NfYKpKRITrwaImZ3W3jemoNKDBkmI3iwol0b2yp9nC0cjEQhVr+xrXJvpgsHeMKi3eN4Xmj7wq62s/60jAJNTK54hksNASZXqeHHRxMRPFf5niB9dMOFShCz6rUCYYKXBw9uGTQrPVjwauSSLXggvHGYOOSyZ7RrY1vFS5kNHOSSoHYMRus3tlXuzXThgIch+jzWPS77ws62s55YRm3sueK5LUUEmFylCCAfrpArV0k7fXjDRVTsUJbOmoLKQxaeHhCS1hBRiUMhXvD4wPOTbtu2oLIMaVYvligxkcg2WLUVRMGpBLI3It5KvTazetmWCPhmAweQOm3/gzhE6ze2VZbu04lDrPvL2Bd2tZ3O5IqntTQgwOQqDSB2hyq0O2eMu2jq16yngpIgrb7xs4LcyN1aiK+ScgWIwZHbvkGspJxBOmxB3uTWbpwPE4aUAUB7ZBtAiNAGaYvlkERttfVhmRMTUrR62VYvxYA+6CzMQOi1fQrvKbykZm1gW+V+SBcO8t6Ldn9p+8LOtuc88Rb5mlwcc9UdJrYMXiOTqwyC2xWqBpGSZCoYDIq/tZ/hGhvWbqD8kiCtv/kLwkOFAiKD3WLwFmH5DB4rkCA8zEsw2yFmKU22mExRN+rFeUB8wm1QY6PgvRCTrNqGYrUN0haTv4z7imaLeBFMRCBlbGtfHLR9KuN8ovUb2yr3RbpwiHV/GfvCrrZYFgwwueoK01dWr4HJVVbht//JJaGCoJ7L5SIH1vxsWg69+CjtfuhHSlyUDDxXvVjwloHwyUkEEwpIkvxf+/ZuZitjeGQckZSXYFvFS2gXHKSHDEMUfYr+wiRu1m9sq/RbunBAPVLawez+0vaFnW3PfXIZ+Zlc2fQpnzvNYnKVO33V6S2VHqpAIED4cbvd5HSqLp9Ob038E7YcOUDLr5hM8EqBOMEzhuVHSZzw4JcyECBV8D6BcIEcyMDeaLZycsZvbO1H/WxrPxygr6XtU/Qt/jfrN7ZViGc6cYh1fxn7wq62ZyHmislV/AcuW8REgMkVD5CoCIBcwWMFYuXz+aigoIDy8kBX7Fvevnwy0bEDSiC9Gv+FZUm5ew3xIFqPFezw0Jdv3NK7hclYayvJFeLIEL8jlx3N6mVb/W7BzsZM26fx+oJtFeKZDhxwv+HpEO3+0vaFnW1nPrGMCsfPsO9DjluWEwjoyNXhQ4dEowcMHKhrPH+uwNHdcDhUXU2B9nbq1asXtba2UnFxsfBe2blsf+hO2vP878UDHjFY8E7JnIbxhExBAvDQB6ky2kpBTCwPSoFUtu3wfNgJMzNBzGj9xrbRRUSTwSwRYVBZr11tZz+1jGrLB/A8yHwgpXk/TK52bN9O9993H/364YeptLQ0PH/y5woU3RGHXyy+j3754AOUn59Pzc3N5PF4hPfKzuXYe6/R6h9cK8gRyFUIcSCaQHTEY0mRQ3isZFC9DGiHhIAMftba4pq1y4GIVWFbJWbHbjho+zRev7FtxxI6sMJ9kApmse4vY712tT3nqWUUHDKW50HmAynN+4JcdUfiwEQyNmEEsXrot7+hwsJCamtro6amJvGwwf92Ly/P6KkohKsTBWKwoK0FbxbIAMiTDEiXYqYyFyKOM7OFvhViRDAh4BhJ0NhWUWO3Cw7wimj7FP02/OqFVLujiurXr9T1m5lttD5mW6WPY+GA54IUETW7v7T3kJ1tQa60y4I8P3ZfB0MqPMGxft26UCoVyImWB2DXGoAP/fa3wlPl9/vFkuCmTz6hsrIyGnfmmXbnVrTuB9fR6RWviTyGmPildAI8Tx41Hh8PfxAtxGOJN2pV70dq9BhtYQNShtIYVOplW/vhgH7V9mlJ/yE0+5Uq0W/rvn811b//arjfjLZyadOsj9lWuV/i4RDr/jLia1fbszTkiue1rjWvdebKnONrX/lKqDNP2F2X2HKRwEKGAeRqc1UV/fL+X9Kvf/sb6tmzZ9rI1Ssvv0zL33mX1q1dSw0NDaLeadOn09x5F9Cll12mc8tbOemnzz9GO359Z/gtG54rxHcg2NbUc2VI1yN3GWpt8UaOJZOw50olZna2HXLp1VTYf6iIO0P724/sp6NrV9KgSxeIIH6X5rpBHKFLJm0R4AxyiuNg23ZkPx185TnxP3CY9XIVFfYfQqfWrRSeIhAXaqzT4evylNGYm++g8mmzyTN6okJMd1ZR3Y4qOrJ0iThWehHThS/aIjxX6rVNuOtRGnDJ1RSsOUBrvlhJp9tCgnyh34y22jb0v+RqKhwwVAR6A4emw/upbv1KGnzpAjEGpIfGDDNgCCIhtd2aD++nU68+pxs7g+fOpz6XLBDYuEvLKNBQR3U7q6hm+VI6+epz1FJfp3hINeMsVnvtYBvVG6X2hRZfO9ue+7TiuWJixcQqlRApx9GjR0OpVMADsOsOQJCrLZs30/33/YJ+/NP/oQEDBqQl5mrnjh101//8lPA7WsGY/OnPf0ZzL7jACq8StrU7N9Pyay4gr0uZ5DBByeTR4TgPNU0PljpQwjFXqgcL3i6trfRuSQkGTLggbBHxWRpPWLZtKx97lXpMmx3GD2Rm7+OLadpjr1rGFMduunm+OM49aiKd+/zKcB31bzxHG368UPwvMes3fTZN/NVzlFdaFvVcJ9etpKq7FhIdOSBsRA5KjT5ZsvjKPi0bOESQQJT6h26lTc8/K+LvtPVq+1/bhhmPvSqIjyy161bS7scX0/QksMOxq26aL66tuLSMRnz/Pup3ydVRcfE31NGnjy+moy88KohdIu0VycRtYBvr/jL2sV1tZz+9jKrzSjkGuZvGGqfLEaLbLchEqesSJVyZ1f7dtnUb/WLxYvrf+xYLYNIRcwUP1WUXzw97quLN8iBY8GJZLa9fNpXyag4KchWEqrrJDkB8p90t1tV2C4Jc9TSQq92PLaazHrdOrkCENt48X3hTzvh/99GwqxUyhVJ983m0de2m8A7LktETabaGfMXqOxCJVZdOpPbGOrFhIB27MWWfTr7rUep/qeK12vKVSjrZFArrOsklqmi7BWc9Hkmudjy2mGYmgd1pkKtvzhfXNv2B56jXXIWkxiv7Hr+P0F/aXal2391o1x2AwBq7fAXB04wzs/ae//Qy+u6v/o83d/EmNzFerM6b0p53C/LuSNM3tO24sRbfR/c/8Cshv9DY2CjIVaq7Bb/1zZvEMmCiBedc8sLz1H/AgEQPEXYbf/5dqn71BTHhe1yRytGIHZH6Ptr0H2Yq7rCVgqMgYFgulJo9RsV3O9mCIFQYvS+PLabpSRKE1TfNFzjMfaWKigYMETgHNq+kqm9dQjXqrA8sz1uqLBkmUto2raQVN8wXHi9gnyq+sk+L+w+hs9VYq4aHbqW1zyleK22/Gftfq8M05fFIYpqK1++Tm+cLb9W4ux5NBBblof7tS2jvqhXhzAKx2msck9mw1WpXmd1f0XSu7GaLZUE/7xZkz10KxAqhVrxbkGUnTN/QtLsFEdCeDnKFZcAFX7tKN7mUer30u0f+j2acdRY11NfTjxbdQW8vW6azueSyS+mnP/tZwpMSDI++9zp99IOvC7V2/GDygRo1yBa8FjKg3VShXV3e0tpKcoUJAvE60vOBXYYgBna0PfsPkd6XXT9fSOO/eo2IScJPMEjkrjyX3BM7lsCAX+vzvyDs7sIP7Bqq99OGF5aQZ4x+SfDEDy6lqnfeF1piwGHgBfNp0gPP6foq8GkVNdx9DYVqDhAE/t3zrqbim+4VNidvPZ/WbdoXJq/pwBd9OvzmO+iMmxZR+7EDtOvKSjrcEDLtt2hq7pPg9ZuuX1L99O6FNOHKawRmKLiWvAnnUp4Bu+Ylv9DhW3dwP23/6xKa8fzKcOyZBKjp8R+R75VHRVxbqNcQKrnpXso/ez61/utRqrr/DjrVElIyAaj4Rmuv2ZjsbFvwayyvR7u/dArtNrad89IGcg0dHh7DyXouOJa5e8s78W5B9RbiG0gBQuJgtlvQU1pK48aNs0RytMYP/uoBeuE5/cT79LN/pkmTJwsleOQthGfss/M+Q4dUATscD+/V2+8tt3ReX0MdvXnhaBGQjB/MXphsouU+gw3IF0wxdxpzn8n8eZJkya3mdradCu+LgSBsWjifRpQ7qR1eHHUiLL/udvJeu0iH776LKoSbxwViGiRqDITocH2IJv5MWWpDaf+0ijZcex6dbAmFMUM80VDNkmGoqY6Of30SHTlWS01+5Zy9CokGVFaS44yJtPHFJdTsC4XzE6YD36CnjOYurRLxXo3P3kerHloc9owZ+016HtH/IJIg4WgDiKnW64elvU8WzqehXiflQT9NtS2/9naquE6P3cHPVlBAJWCwbfKHqDropQvfU2LLZGl57hd07InFVN2ofFKSR9S/1EHeaxZRzV8eoU+ra8OSIXKcRWuvHNva8ZstW0E8TZTatfjGuxezafuZp1ZRfqWyK5rnBf28wIQxccLIuwX5Bor6hmbcLfjgrx+iHj16WCI5WuOFN2FJcF34o4EDB9LSf78udiTKAoL197/+le67V4nzkuXZ55+n0WNGWzr3qoVfpMaNH4qlphI1uB0EChMsBEZRpIikWJLC/0GiQlVmAZ4YrW2TKjAqdpDlgK2IudKQq5NrV9KGm+crQf6aazvj5jto2E16grB0SpkpDuctPxAOUq994BZa+9wSHWZYTtMGgvs3raSPvzmf/AE9Zr2LHeTOI/q0NhTui3ThO+SmO2jEzYsIxG7vVZW09WCt8P6Y9Zu2/zEeZBvOMvH6IW4KRcbuwHbMt+6gUTfrsXt3WpluXIljps4WhE1bqv/fJbTrvRU6W5DZgWVOqq4LCg+ZcZxFa6+Va8ukrfGeidVeu9pKcsXEiolVKpv9eLcgB+1FfUMz7hbs27dvSjFXF869QBfIPuOsGfS7RyNjUKCp9c0bbtRNRI8+/hhNnTbNErna+8LjtOWhn4jJW2haqSKgUp8Ku7ektwpcC0svmHhAqOSbtbSFR0DawKsFr4DdbWf84TUduTq9diV9+M2LI64NBAHLaNry1lRvBA49515C0x5SPI9YbtvxlYm0ryGkw2HK469RDw2hQ8D6u/MnkKuxrlMwK/GW0blLNwt5g9Yl99GHDy2mQHtI9K2x32Tibdm38A7JPp71B/11nFoLknix8LDBRtoO/9YdNNIEO+24gm3P6efRDAO52vX7xbTv8cW6Mahtg5X22sFWen+j3V/aa7Oz7Wee/oj25js55ogdD1EdD/KLWAScdwuyxH9U17dxt2BJSUlK5ArHOxGoohYsBSKtjrG8t3w5/fD7/50yuYIkwwfXfkZ4rVCkF0oGsEuRUUyYzYg9Ur0bmBjxxo1YLWkrg3HxGx4LTGZygrCr7dl/fC1iaWvNNy6OuDYQKxAsbXlnqldM+tprG/uzR2nApQuEWf0Dt9CKJc9Snkoype259/6eel6slxlo2FFFH//XVdR+REmonUl8h6rXAq/Vjq9OpE8P1woyadZvQhATSv5q/8udirCd9Phr1EtDEkFM19+kkCuMFWk7DF4/A7laOtkbUW+fIUNp+r8UWQht2frLRXTk+UdM22AcZ7Haaxdb7T1jvL+0+KK9drU976mPaOGD9/NuQXY8RHU84It4nk3eLci7BRPeLZgquXK5VJajzi6hUIjgHTOWn991F736ylLdx2s3bhBxWVbLK/NGU0lLnRLMrsbKhNPfaFOlqDsCdalc1EB1uZtJiIiqnouI9Dc2tAW50nqRhOfqGxcraYA07R0N74uBXL091duR0ka1HX/9rdRj3ERy9R1CW394tYijMuIw7ssLaMid5jviql9eQoefe4SOb6+KaENYYDIFfAMlZTTvNcVr1SJire6llnZV/NWkXl0qF3X3qOzjswxePyyprlU9VxhLsr3DvoUlSD0xfX2KtyMFj2pbnk909iubydk3chdl6+EDtOexxXT4naWEWMFo4yxWe40pmbJhi3sTsVLR7i9tH9vZ9oKnP6K2YYM5tyA7HuISqFgxaLxbkHcLJrxbEOQKSZwzWRobGuiLl12uWz4cO24cIfAdZMxq2fDz26j61RfF0iDyxmFilIQAE5IxcTNirqTgKEiVNsmz9G4JwUY15srOtlPMCIJKrrTXNsJkWfDlSd4IHMZVOKg03yFitqpOBimkiQmSOPQsctCEP6+kvBGKIrtZwRLbvscW07E1K9KK78hrbqEzf3AfhRrraNdXJ9KBI7Xi9LH6zZi4WdrOgtfP4LkCMUWRyY1hO3bhHQRyqi1vT/HqxpVsw3lfvJQq7loSFReotB9Y8gjtePYRoXZvNs6itdcuttpxZby/jH1hV9uLnvkoHNCeiIeCg7wTD/LuTnjybkH1URfPxdfdbiCz3YIgVyA6mSx33/UzenWp3mt1z7330oWfvSip0+5f+iJ9cvdtYplGxlwhZQm8WCAJ2skK3hzE5uBzGU8lPDzq8iCIF2QJsMwEkmZ3W5Ar7dIWvC+rv3FxxLWNMiFXWNpKBgeQzmkzJ1HFz5YID1essnfJI7T5/kVpwxdeq+IBQ6jlH4/SyrtvV9xLKgmO1m9GsiL7+FwTcvWBgVzBdvTCyCXVZSbkCraDPA4a94P7qPCKDgFWM3yaDx+gdf91FbXtrIoYZ9HaazYms2ErJE6i3F/GvrCr7Wc15IrnBWWEMg7WceDdgjxwws934w1k3C34qwd+RRUp7BaMx47Wr1tPt37rWzoz7Ch85fXXqK2tLd7hpt/7G+rpnYvGiMAaqLRjSUwSJym0iDgaKdEgA9nxndxOrl0WBHmQOffsbnvOnyKXBVfdeLHgHNprA7kCSdCWZZOVgPZkcOhV5KDh/cupZOFiKvxs9DQvON/hl5fQhp8sDC+zJYvvsMsX0PifK8uRe746kfbs3B/uU3iazOrFgjTGgrb/pe30P0YS07XfUGKu5FiBLQLa4fnTlqWTvFHrHdfDSRXnzyfPwsWmS4SyHmwE+PjGi6l2R1V4A0Ks9hrHZDZs8cIBQo57TCsMaoavnW0vUMkVEwrrhIKJWGn4UcC7BTloL+qbiXG3YJ8+fTK2LIi0OF9fcA0dOXJEN1H95ne/o5mzZia1JCgrWnnthdS0a4v4t8ilkCyppI4JEg9/KcIoA66FMKjq3dKqrguRy2AHSZPLjHa0nf2nyKWtj268WBE91Vwb4q3GGMjVW5OVgPZkcXC7iEaWOckzeAgVXbNICGM6POZ5BlfdOJ9OrFWUyJPF94LXNwvV+NY3lTyHjT5FNBQlWr1yB6Hsf63tVBNytU4lV9p6xZKqgVy9oi6pmtWLsTPM66CBHgflX3g1FX5xYdQl1BPwNN6oeBqlp1Q7XpO9NuP4jYWDFVuklcHSuxQRldpcZjjY2XbuM7xbUD47mWAmTzB5tyAH7SW8W7CoqChj5GrRD35I77/3no5YXfHFL9JP7rqL2tpak/JahR8Qf3yA9vzpAfIg5krREw2/YWuFFvH2L8VCjSKicot+OCg3B2yn/ynS+/LhjRdHCKSCWBm9L69N8gpvT6o4lBc5aFCxg0oqygSRwJKYkWTVvLuU1n/vatE3yeDb77IFVKl6rQ5eVUkbt+4TXS/EY9Xl22j1avtfa3uuweuHOLEPblRirrT1wutnJKZvTvYK2YlYbShwEQ0scVDfEgc5J8ymkmsXkXuSXiUfx7//1XOpcUdVuC/i1asdv9mwjSXSa+wLu9pO+/OH9JMHf8W7BdnxENXxkIiHjncL8m7BhHcLZopcvfjCC/SbBx/SESjEdv3xySfJiW1PKZZXL59JeccOClFMzHnwAmAbOIqcgEAi8KYtRUQFmVKFNqUtApgROIxlj1ywFd6XGR0T9ok1KwlLW8ZrG2FCrv450SvwShcOFQUO6l/iIO+YiVTxwFIdwUIg9zuzB4vA82TwPU/1WrW9+Rytv3MhnVA7VRt4Hq1ebf9jPMg2nP1EpNdv5Q2RAe3jbjEhV5M6yFW8NoCo9ShyUP9iB1Xc/giU+sQJAAAgAElEQVQVGJZRt92/iHb8+ZFwX0Rrr9mYzIat8Z6J1Qa72p7z7l7xEpmKgCR7fJL3+NzfRRwevFuQdwsmvFuwsLAw7Z6rDevX07cX3qKjT6XeUvrbSy+Rt6zMVKrBCtc6vXMLvX/dZ4WnCgmcEcyOiQgky6VKEqjZccIiolgKkx4bHAcipbXRCjba2XYmPFcacgXvCwiC8dqw422kYVnw9UlesSSYbhwGYDfh3Y9GxGK9WukVGBvFPuO1AbFWE+9WYq32frWStu/YJ2LiZH+hn6PVK5TKo9ie+4RegBWbAVbdoMRcqQ4x8Ru4GePVgJ3VNmBMThh3Bg16YZNueG9/dDHt/b2SvidWe41jMhu2WmFQ3DPG+0vbF3a2/fJOHyGfKi+NPcwEMwWix7sF1TuI3zT0bxpmuwXhuRozdqwVbhPTFvFV/3ntdQT5BVlArJ585hkaPHgwBQKYalMrGx/8KR38yx/FxISHO5YG8dCXO5WwgxAFMSCwkRpQUjxTBuPKZSXYSsFGu9vOfiJSZfyjGzpEROW1IeYKHhhteUMlCMngkF9aRgWjK+nk2hVh2QItZpXfuYP6f0N/vpcrFekHq/jOevEDKhs7keC1Wv2jhXSyLSR2hco+heMzWr1SlNPMdprB6wdiukZdFsRYkfUCO3j+tAVev2htKJt7CZ18d2l4nGnbAH3dizbU6+ra/ehi2vP7xYKsxWqvcUxmyxZeXjmupIhotL6wq+3lOzrIFc8L+nmhu+2aT+V6O3W34KnTiu4MyrPPPEOXf/EKKi316h4m/Lld8CmlYDAk8v5hp96fn3mGFiy4mnr16pUa29Ecff1119Gunbt09f3v4nvpos99jnw+X1rO86/LZ5G7plrUVaS6HbBEBE8A5mDxkerBkEmDQSgQ9C53XGl3C8q0JqB9CJS2sy3IVU+D52rF9RdHXNvYWyK9L29UKlpNVnFwlpbR7CdfI199XdhLZsRs0q+fo37zLgn3b/ueKlp6xbmCBFnBt3z6eTTrCSVf38GvVtL6bfuEh9LYp9HqjWU764nIJdWP4bnSjBXUC2I1ykCulk5UvHBG2wGXL6DKux+lldfPp6Z1Sk5BbRuKR0+kuX/7QDfuN3//ajr01tIIWxAXGTBuhlm6cJBePznWY9WLhssduLhnzO4v2Rd2tr1saxMdP3GS5ynNSMzmvHz9DdfnpAetU3cL7v50L3lKStIyaXIlmUUgRCEKgVwF/NTW2kZNzU3Ur29fKikuTsuJ7737HnrtVX0i29t/dAd99corqaWlJeY5Ghsb6bcP/VrsLOzfvz9997++Rx6PJ+IYLAm+fe3nhKcKHiuZnBmTkUx7Yoy5alPjfnAMCBhsEXuESQYeCynlgInN7rYioN0QcwWCYLw2kAPjsuA/JnhF/JMVHAq9ZTTjiddEXBXKoX8todV3LtRhVjh6Is0zEIi6vz5Kq+6+3TK+IHG9Z8wm/ycracX186nFHxLtNcb5xOq3aLbnPhnp9QMxRZGeMNQLjx/Iqbb8uzIy5qr3ZQto2j3K8iVkFlBXy44qXXtn/eY56qshnbBdM28IVdcoiafTdW3w0BrHbzowQ73GeyZWvXa1vWJLIx05cjQtzzmuJDUEGpuaaOTwYeFKcsmT2Km7BUGuKieMTyqNSWpdxEdbRQBi6KFQkHw+P7W2tlBjY5PIC5iXp09hY7Ve2L/+2msEcmUsM846K+pS4BfmX0xfuFiZ3G647uu0a1eHx2vUqFH0xDNPR9S34aG7aO8LfxLLfSBIIFQgS5hYxGRlFBFVg9h14pmqrVSbBskSgo05YDv9CYV8yIKA9lXXa0RE1Wsbc0skufrnBIOIaAI4jLr2Fhp7+326fji+ZiVV/2sJ+Q8foD7z5tPAyxeI9DTasmfhfNq5UvHkJIpvyfTz6PwnFXJ+7LuX0Kp33g+LnkaIZ8aoN5rt+SBXWq/fmpX0voFc4VgQK+OS6r8n6hXa80rL6Ny/fkDFAztEVUGwQD5r3nmV8voPocFXLND1lSBhn6yk5dddTE3tHcK26bg2s/GbrnrFcnuU+wvXpO1ju9petcefcqxnMs9FPkaPANKlbdq8JUyucolYISi/U3cLuvILBLlqa0vPkg8PxswiIEVEEdwJb5HbnUd5eVgoSr6AFH33lltFfVbKDd+4ka6/8UZBqkCujAXkCiRLW/5x+dkUPFpNZS41gF0NsgXZ0m5TN4ocasUzpa1M3CxV3HEeGewthTbtZguCoFsWXAMPT4eIqGwvCILR+/L6RL2IaCLX1r/IQVP+8Cq5J0dKCkTra98Hr9La266mY60hxbOoSifEw1dem38jYqHmU50vZCpcGa/ftCKiWtuZqldMS0zFsqCqkSZt4fEbZfBcgZhq64XHaea886nPb/SZB+KN/yM3nEcfr/5EN86itVdGJ2rHZGfbIu+mfDExu7+0+NrZ9j92+UU4BJfsIlBQkB8mV7lGrBCrpfNcZRpK6blicpVppNNTv5FcwWvldruTrhxCoTd8/T/pqEEoNJEKQaxAsHbv2k2I1TIWBMGPHDUy/HH1e/+m937wTfI6iUpcikcEyxAIooUXSga0a5f8EgloxwSB7foylx7IQLSg72zbwrPTY8Z5YUxOrVlBH14/P6K9IAdnGggCyJXVa8MEP/OMcur9m1dj5haUDQrsqaKj351P6/bXhvWtEsEMhBFLgihHvjOf1r67Qhcgru1TGXhuVi/GQDTbGU+8Sr012J1cs4I+vmF+eHlY1gvsjEuqL41XZCzkUjJsh5Y4aNR/LCDPDx9JZLhT4/230Jrnn6VGf8cmi1jtNY7JbNkag9Rj9YVdbb/E5CqhMZppIy25yvS5MlF/lshVcqlMMgEA1xkdgUhylZrn6s5Fd9CK999PCnKQq+tvvIHy3G667dZv05rVq8P1zLvwM3TP4sUU0Lxtfviz/0dHXvurWP5D0mYRrK4uC4Jc4X/ET8lgYCm+KFPjgDzJoHetFINc8sDkZXfbc59CzFUHuQJBeO8/FSkG7bWdeeuPaLSBXC2dUCoIqFUcoMw+aVA5lV5/BxV/WS+xoe34tn8vodO/XURbDtVSQ6BDOiERfGc9/LwIiPdtXEkbv/EFOtTS0Rfob22fyu3/ZvXGsj3PgN2JNSto5X9GSjGMufVHhGVVbQF2Zm0Y7nHQ4LPPo9JFj5Kzn3nexfajB6jpd4to/1tL6UCT4o2T4yxd14Z6MlGvlFeIdn9p+8LOtl/bw56rpB7SaT6ooKBAtyyY5uozXh2Tq4xDnLsnSCe5gtzCwYMHyZ2fnxQgPXr0IPyglJWX03N/fpbeefttmveZz9BVC66m+nr9Fva/zhtPhc31Ih0HtK2KXcqShdzS3h1ERMdNraSKHuVi1xpcQ6dO1dKW9ZsihEGHDB9KA4cNFXbS9q03309aRDTfRXRmmYNKBw2hvHMuIfeoieTqN5Taj+4n/64q8n+4lFoOHaBtdSGq9XcIuiYiItpz8BC64A0llVHNdy+mte+siBB0TYd45uQZlWKcYezA81RXW0vr1igaVFph0BEjh9LwEUMFvtL2g2XvRwTVy2sb6nHQgCKi/HMVXNyTzxNeO//GFYRdk76VIFVE1U0hU7HadFxbJgVH7SoMauw3KSprbG/FzDk0487/o4JRw5N6TvFB6UOAyZUFLDuWBdlzZQG2rJkayRUCDJONuXI4HAQR0mQLNK9kHAQC64uLi4WgKSQbmpubdQGoB997gz744TfFDkG8IYt0JarnSptyQ+hdwS2lpjSBdwMFkyRImdZWerYQ6I/v4Pmxu22vAuQQdFCe6rELtIfocGvktZW5ibxuhyKwqtpWN4dSxqFPIVGF20HFeSR+mgNELe1Ex9tCVOdLDt+p//t7GnrFAgrsrqKPvnqOqEfbF8iZqO1TdBP61azfYtkOLMbuPIcg5FjuhCwJPGRyrMh6S/OIehU4hKdK2h5rCcVsA8jaoCIHFeQR9chH3UR1KjZHWkLU3G69vcYxmS4crNSLc8q+gPfKeH9p+8KuthVnzaFp372PSqZNSvZRxcelCQEmVxaAZHJlASwbmKaTXHXm5az++ffFkiAKPFTYJSgCpU2SMXflxM2pJEK2YwJrz8AhNO9NxWt18n8X0qrnno1Iop2uJMRWEhazrbJhxM7JmPFyZEzkbdbeQWfPoUnfYXLVmc/raOdicmWhF5hcWQAry6Z4WIaCQeEtkrsFFSmG1HYLdsZl/ePCiZTXVC+Wc+D+B8HSvlFjWUTuCNTuqBLeLc13ePvW2oKIgaQJTwjbdjoO0+/9PQ26YgEhLqnq0gm0vykU0QYp/GrcAWrWb2yr3AfpwgHEFt67WPeXvIfsajtg1hyawp6rznhMxz0Hk6u4EHUYSHLV2sbLghZgy5pphOcqB8jV3lf/Rh/9/PtCjb3UpewMFHnOVO2dWNo6IE1yeUcGEctA6FzUubKiG5ULtmd970c0cMEtVPubRbR8ybOC6GZSs8moZZYuLaiuXK9dtavwEJWxcrG0tsoQc3XbfVTMy4JZm3fkiQs5oD3xPmBylThWdrA0kivhuXKlLiKayWv78Pab6PB7b4pJF4mapewC/pdq4/BiSYV27YQpVavxEDbaos0y/6BIiqsqtLOtolTfGTiM8jiof+8yOlBTR7saQ+F4OmNfGElQrH5jW2WspwsH3FvR7i/jPWRHWwS0T2NylclHdMJ1M7lKGCoiJlcWwLKBqZZcNTU1kRMBvjYmV76GenrpokoqVhXZ1VSCgkhhl5UxT15Xzy1oNVeflbx+2bItyiNqDKjB46ryujbPYzZy6lnJv9eVbfHIyvXcgn1nMbmywdQjmsDkykJPhMlVKy8LWoAta6aSXCFxM3bk4dEJ75Vdy55X/07r7v5vocguNYGw2wmyp/BuIPBYJ1yoxk0JsUdVTwgEzMwWkwbISliM0qmQNba1Fw5CPBOSEmqfYrRG6ze2VcZvOnGIdX8Z+8KOtkPOnkOT4bmayrsFs/2cLyxknauE+4DJVcJQ2cIwFAqJgHbIHSCZMrxX+GlraxU5B0G+YNO0bQdRXoDW/vR74mEtPUb4G8GtcP9LsqONgUrVFt4TESCrkiScC14rmVxZJqiVCWVlahB4N0QclhqgLtsLD0g0W60N6oEnjG3th4NYslU9Wqq8lxiPchehtt/YVrk304WD3GEa7f6SIqLyPpPxjWb3YrZseyHm6ntMruwwATG5stALTK4sgGUDUxAnqS8F7xUIFnYO4m98DnIFX07j5m1E7gCtuf3msDYUyBS+xVsx/gapAgnCwxyeBRSpI5WsLUgOdgRCwwjF61ImCvyLBzzejGUcFdTZ0YZYIoewhXcrmm0iIpdSnJRtlT7JBg52F9o0jrOu1N5cFxHtMWsOTWfPlQ1mHyImVxa6gcmVBbBsYApyBQIlCRa8WPKnvb1deK1QGjZWCXL1wbevDksewHskPAggWSrBEmRKJVogP1IeIRVbEVekSRiLZUCcV+wOVP8Gl8OEJj1OaLNWZgH/y7fuaLaCmBkkGNhWIch2wkGmdpF9iiEard/YVrkv0oWD9AxHu7+0fWFXWwS0X/T8W+KZxyW7CDC5soA/kysLYNnCFORKIVggU+3tAfEb/+NzkCuQp/p1n1Bej2Jad/9PBElpOXyATlYfEARHkhYh4Kl6mqS2TjQBT6u2IFSSoAE2eJ5wbuyAQlxULEFMFhFV8y6qHj+jIKZY0lXxlP1mZ3FSFhFVvLPZwKEriIgOPnsOzX3uTQoEZL4GWzyIu2UjmFxZ6PYOctVq4Sg2zSYCIFDyRyFVSpyV9FqhbW2Hj1LJkEHUtH0XtTc0kmfcaMrzllL9mg2i6SFvPrU11AnCg3LkYyUfnEicXF9Lx7ZWhT1JLXW1dHLrJrHcB2LkU1OX6MQ+HYoXSnjC4KVS46xABOBFgS08TcIzprHFmzPqRYC72FKhxpuEBSdj2OJYkAqphRWrXrZV8M0WDtqxIsVeo/Ub2yr9lA4ccL/hXox2f2n7wg62pWdOouKycvFc8qvjdcxXv05DvriAPVfZnHTUcyNd2qbNW2jk8GE2aI31JmQlcTPidrjkDgKSSBlJlZUrCNQ3UPP2XYJ0ec4cQ/L/wkEDCD9th46IH/l/07adgqg5vIXUVn9KkDGU2q2fUFt9rfgbnzVu/YSa6+tEnBXI2ImP3hMeKxAmGewuAmfVh35CIqIp2kYVHDWpl207YvJMhUyTwCwhsU+1XrZVyFC6cMi0iKinrJx6jZ8UTowNUlhx5mTK85aHleYRFtD/7DnimSA30OR7y8nZAApFVDx2lHgOtVYfFj8o3rOmit+NW3eQ01NC+QP6WXm8sW0GEGByZQFU9lxZAMuGpiLCSkaPd3L76levF2csnzVd/K5bvV48IEtB1BoaqXnbTuX/8WPDRM3pLabWuuPioYuHbGP1Pmo8uE94n+A1azq4n04f3Cfqw0P6xJaN1FhXK5YvQdTwKJYB+JIEwRakTQTKq0udRlspA4Bz5KuB/GyrCq92AmYRgphYHo7SF2yrjPV04RDtnhlyzlxxn8ndmoXecio/c1L4XhSkZ9AZ5Bl0hngxki9PnrJ+4kXMVeqhknGjlResj9bqSBK+BykykiTjcZ38yOLTpYgAkysLAEpy1cKeKwuosWmqCEivGDxmIGAgYiBk+N+N5UsNcdN62BrrjooHPUilv76WTm7ZGG4KvGcNWz4Ry5aYnOoP7qPW6n3KMiYImBoAHxaNxASm2opcbnLJk23TillYRFQltWIjQ5S+YFtlTEbDoXDQGeQdfIaI38JLAsb2QNUjJG8EeIR6jp8cfoHB2C8q60GhekXLUOsRMpKd0ypJKhk7ilzeUkGijCQp1Xufj89dBIp4WTDxzmNylThWbGkPBNrrG0QsmdnyZdGgASSXLyVxk0QtVJpHvvq68KRzestGsZwpJ6pjq94Tf4s39PpaOrVlIzWrul0ga/gOb/nIkShT+OiETNlWEXQ14CAFMbXLrWERUYOt9EqaCo7mqG2xt5zKxk8WQe3wwKLkDxoqSJKMeQRJ6j1+MhV4y8MeokJvGTkalBFZMLC/+DEjOy3qUlpeqYeKDZ4keZw97lxuRa4jwOTKQg8yubIAFpt2CQRAtmScmSRqcjnTGGcm/6fSAmqtPxW+/qaD+6i+el9Yv+v4lo0UrK8Li7Pu/3B5OMAfsWWQvsAuTuE1U0mCqehpN7cNi2eqWIWFK00wy7Rtr/GTKb9MiRsCuXZ5ywifCcFNlWx7sWw2WFk2U/dyUElZbwrWN5sum0my4zfxCMl4Iy1J6hI3HF9El0GAyZWFrmRyZQEsNu32CGiXL8XuS3X5smLW9PCGAOMGAYcaZwbwxA65ulqq3bpRhMphosbSZfPB/cp38Pxs2Ui++lrhAZKxZkLkUt0dKfW94BGC+j1KV7KNEPCMgYPR1jXoDKpQPUIgO/AI9R0/iQrKygWpRUGsV9+z5wq8ZS7LAm8PogZl2cwYXK2NLWrYukP0cyxPUre/SRiALosAkysLXRsmVy28W9ACbGzKCFhGwOgVa96+kwL1apxZmT7ODJVLD5s/1EJtmuXMmlXLBVEA4cLy5ektn4hAfxR/9T46dWCf8JJhh5ZOGFJdzsSxcjlTSGXYwLafGlwt495KBw2l8sFnKNekpm/qM34yuVVPkiRFJWpwtRnZkSSp5aCyAy3P66HisUoANuKItCTJcmfyAYxAN0SgqIilGBLudiZXCUPFhoxA1hBob2igpm0dshlaolY0uEM2Q8aZybgzLGe21J8Kb38/sXkjhRpqxTIlyNmRVe+Fk2hDz6x+60YRBxQhTmoUfyWifhMmE3aYCT0iNcC6z9lzRL34H8t2YrfZ4DN0W/DlshnANAZXh5fN6joCqUvGjSJXacc2fS1JylqH8IkZgW6IAJMrC53O5MoCWGzKCOQoAtrdl1qiVjq+Q9+seMggaq8oI+epWiGdAdmMlrrj4ooRb5SnBlfH0iRq2BLpEZLb9CVJylEIudmMQLdHgMmVhSHA5MoCWGzKCHRhBMwenPx86MIdzpfGCFhEgMmVBcD44WkBLDZlBLowAkyuunDn8qUxAmlAgMmVBRA7yFWLhaPYlBFgBLoaAkVFRRF5w/j50NV6ma+HEUgeAbNnRPK1df6RWckt2NLC5Krzu5rPyAjYBwEmV/bpC24JI2BHBJhcWegV+WbazOTKAmpsygh0PQSKY3iu+PnQ9fqbr4gRsIqA2TPCah3ZtM+K54ofntnscj43I5B9BJhcZb8PuAWMgJ0RYHJloXfYc2UBLDZlBLowAkyuunDn8qUxAmlAgMmVBRCZXFkAi00ZgS6MAJOrLty5fGmMQBoQYHJlAcQwuWrmgHYLsLEpI9DlECgujr5bsJmfD12uv/mCGAGrCJg9I6zWkU17R837H6opRjPfjCMVXqqcMJ744Zl5rPkMjICdEZAPzv6n68PN5OeDnXuM28YIdC4CZs+Izm1BamdzfProz0MyESsSmYJp4X8kK0W+LiReRUZ35ADDTyq2jbO/xOQqtf7ioxmBLoGAfHAWrXwp/Jxp5udDl+hbvghGIB0IyGeE94OXCEnfkUcUHMURh4ekyxa8R3KfPAfFbIOZreP1Se4QDkSRGezzVVKFjwNEVOQgagkphCsV24HPbmBylY5Rx3UwAjmOgHxwHrlminhY4jkziJ8POd6r3HxGIH0IaJ8RqBXcA0ne8byIxkPk2dNhCzInuU+e6niKVq+ZreOVSneoBKyJiJqCSqMLHIoHqzGoVI7PQLzaQkSp2A7gh2f6Rh7XxAjkMALywXni2inh50xffj7kcI9y0xmB9CIgnxH7Fkwhj1MhVeAg4CKxeEi6bMGDJPeBcylWvaa2b0xyh2TQFRoPBgauhTdJHNAaUn7jouSyISBMxpbJVXoHH9fGCOQqAvLBWX3NlPBzZjCTq1ztTm43I5B2BOQzoubaKcJjBe+R5CfROAtW3dJlixAoyX0KVQ4UrQ1mto53JrtDYGUo8FKhwGOFShFzhbXEFniwnErMVSq2Pf8slwWb094RXCEjwAjkDgLFxcUit+DRa6aEnzN9+PmQOx3ILWUEMoyAfEacvHaKiHeCgwfeI5RYPCRdtkbuE6teM1vHm5PcITA9FLC+djVwTK4hwnMFUoWDJStM1nbAEiZXGR6PXD0jkBMIyAfngQVTxEsdnjOD+fmQE33HjWQEOgMB+YyouWaKeD6AV+HHpXqnzHgIPEzpsgUvktwH9cq4c7M2mNmKmKti1WPVrFYGrxXIFTxWIFTwYIG1wfWViu1A9eHZ1Myeq84YnHwORsCuCJSonis8OOVzpj8/H+zaXdwuRqDTEZDPiP1XTxErZyA18F7B0ROLh6TLFmFQkvuAPMWq18zWsbTSHQKZQkHD8Sf+hwcLcVfyf3wHwpWK7SB+eHb6AOUTMgJ2REA+OI8umBJ+zvDLlx17itvECGQHAfmMgHc7X/VYgYdgoS0aD/FhhS1NtiBzMuYK50S8FbxmZm0ws3W8NckdghsNBa4v/NkaJHI6lBgsMDaQLFSMyPlUbOVuIPZcZWew8lkZAbsgIB+cB9VlQTxnZNgAPx/s0kvcDkYgewjIZ8QJeLfh3AkRFaq7BmPxkHTZYlei5D5YwYtVr5mtY5kJuYKbHu4wqXcFpgYGB9ZmvKhYtv5AIY3+1k+F9wvFPW46eUpKqL0djj0ujAAjkA0E/PX1VDrn3GycOnxO+eA8jLdSVeqln40827t37yaXExEXXBgBRiAbCDhdTmpqaiL/tnV0/Phxcj71c7E0Bz4Ri4fgRQ1hTKnaYvVOch+pbxWtXjNbx2uVGRQRDRTT2S+9R5vu/28RGIaHKDxjYID4G94wMEPRYJWB4bvuZIvrxqVjQIByxsKBbZWxky4c8AIhx6BYU4/RF13FtucFl1GPcy8nR+9e2XhedpCrEmW3IMiVFBGVAe1NTdmPyayurqaSkmK6/b9/INocUgVrHA7lQRUKBcnhULYuRX6nLAWwLeNg37ET0oxPYz9F/t8xlrNje+dP/4cOXzUpt0REX56YQRHRYDFNeepl+uCGC8UyoxQnld4uGSwGlxpYJgq+6y62zUGiYo04Gtye0XBgW4WYpxMHvI2EN2to3nREfKGhL7qK7cwX11CofAA5PSUZJ1ent22i9fcuMj2P8lbaTP5ta8VLBW7//HHTBaEJtiO607y4vWU0a/HvKd9blvH2NzU10le+9B90qLpaR6AkmZIEKtr/mJC6o213vW7jeLAzDhiXaJ+2jdHaawfb/8/edcBXUWzvExJCTUJXgiA1oQdpNpSmPumgSLWLFH3PCrYnz79dUVHfUwEV2xPFgpLQbIAo6pMmgoWASA/SSaGn/H/f7J7N3M3u3nu5JXfvnfn9Asnu2dmZs7NnvznnzDfzPltEf43McBeJ6GftQ0ciSoVVqfNbWbRqzCXiYwUjig8kL5e0o3iINVnMhaELgEqZFsNKD0pWcwkHQw/m5bNO9UaDbI30DOr03KdUUrtWyIEJbvBxl7OoXteLqGar9mXul1ixIu3Zu5cOz5khvNjwXqdcOY7OqFePTp7iHUzLNjP77ZfprN796bynpoe8D7m5ufT5okX02COPWM7yvXusSmf5Slbz5Ck9KD3IY8DX8QBwtWNEhrtIRM05V7BY2AaHKRiYkoGXIcqxTm+yhaeqUte3M2n1jZcKQyjXC6CFxHkkqAFYONUbzbL4qODDzXT+TnpQsp5LYwPVmXlcOek3GmTbPPY61b6gH1HVKiEHJntXfEtfXdOXhq7caellgoeKw4LwHsLOGAteHMKC2W+/QhvefpkGLfk15H04cOAAJSZWpAvPPc8AV8XFCAeWzvjxcahQwTo8qGS1EKrSQ+TqwTN87RnyMz+38pQFuPpjeEZYv5Nm7OP0fbCSjcP2N6EiERXg6q1MWnGj5rmCZ7XZGf8AACAASURBVAYhQF7eaFDV67lY4uHhZYwRWbn/3GcPWn9JD0pWGzvB1INcH49JhP+snoXbZYur16DuH62hwoRKFJ9UPeTAhMHVqOx8y3sxuNomkYg24oR2B3Dlrd5gdyw/P4+mPvsszfnoY1F1JId6uO++hHpCKat0VNZj6W3sKJ056wzgasuIDHeRiGaFkES0WlFV6vBmJn1z/SVipSHnXMGDhdAgb4oIcIfcIxTk1MSSLLwvvCElVhw46UHJat7PYOlBLKrQAT88hk71ul22xZBrqcmYh8KWyO4NBDG42iORiBpUDBEErpDYfvjQQRo1fIQBrtgbI3usvHmwYkVW9m7Ing8rnSnZsoshlM7KevkwTrIWLaTdes6Va0hE57WzIRHFSj6JVNSRRNRGtnIREtoz6bvrLxG5VrzkGuqDgjj3Cn/jI4eCe8aKLM8eeZlnYlIK1UhrJw4j66QwP5dObFovdGKWlXVW7ZxuVLvTRbTj9Se9ypr161RvLMjK+X+CKE7Pe7Mak26W7TZnFcXXrB+WRHaMqUO/r6dFgy+kQUt+oWoNGpVxKFWrVk2EBXeDRFS3M2e9p22PheXXdmX1E/fRzq/mi3rDVdCeq4ZcQQBaVh4fK6+E3DZvXolokO3StavIp9IWU8bRyhUrvHr5oqHfduMh0vvm9O6Yx2skyMJzlTNCS2i3JRHVV90DZyDVKFDZMsSgDvVaycZ90T50JKKnTlWlc9/OpBU6uHLixIIiUMwrCq24tqJJVubkqNmpG2VMX2CM5cOrl9MPY/sZnGNm/g7WQ8dn3xPXrLx7lFdZK/3a1Rvtst54TORx5mbZmq0y6Jzn51Jx7ZrhwiPiPp8NvpBO5uVStQZnl7lvvL5a8Phvq4SnGvqt3FpbLVjksFoQHrF2/7if2v79/rD1BYntX372GT32yKMif4i9UGiA/Lc5OTeWZNf95pkD165Va488NaUzz7ESCWPHWzK509h2GuuhqBeeqz+GZbiLRPRLC3AVLBJR5Fx1fiuTftTBFT5WQHhIYhe8TuC00rmGzIApVmSR1M/bCnF48PLVubT11afoz1efFOgbOjuzczfKmLGAfhzbj46sWW6EEvGS9pi/njbPeJK2z3vP0K9VvTJ4lfUbq7LgWOMxCBDvpAc3y3Z+YialXNg3LInsMuI5sms7bfl0liUISqyYaKwWREI7nkOysVoQm1hYl4pJKZR+3S1hA1a4ERLbKyUmisR2O0+F02w/FjxX0Msbb78l1HPjddeL/7nf2vE4uun66z2oKeSHGCs6kvViNYiVHjStmPUgEtqHZQRMDCp4NiWSdCfCUW8TannxmSWJ6IJ2ISQRLapKnd7MpGXXXiISi+z2LAQ/X6Kec3USSCNGZLH6AB8W3q8I/k7oodeqXNo84yna9OqThs6SO3Wjrq8uoJ/G9aM9q5YL3yhkK9dvRBfMW09fdW9E8UdyxUfKrl4MWrN+Y1kWIQy7vaNYv6wzt8oikb33J2voZEJiWBLZfUU92KkBYcFdo0pJRBvpYcECh7Cgr/UHWy4/P5+ef/ZZ+uTjOaLqSJrVoz2h8Bb4Wy9AFGw5QJR87ZvvvC2O33DttbYrK8PtCfG3b5Gg31huAzxXu0a4kERU3mEajNWYxaPk6ySXzEcFb4c/skhoz3gzk5Zee4nwqMhhJjlBGPlFMjN5LMkyRT/ntEEPPVfn0qYZTwlvFOusasdudN5rC+insRq4AgZ10llSSgolpbUTQOtw9nqqeCRXPFMwnJv1a9WGWJDFTubyogonPbhV9qwh11LTsUhkrx1svOG1PuRd/fLSkyI0aC4cFgSJKHKuMMFgElGnsCDytzo+8FRYSETlNu/cuYtyDx2k0SNGxiQxqNmbYOVhmfkWPFQldNP1N3jo6I233xbHzR4trjMpKYnS0tNFvlb2hmzKy8szVF/eKx996bcbSWQjgRjUnzbAc7VbB1eIIjjhkCR21Oh7A56urNjyT88Px0I7p3qtZOPmh9BzVREJ7W9m0vfX9hbL2wEI8IPEYA5L4W9mycZAFpw3MSQL1yLGgvjRyRT7/pRHW2Y8SRunPyn01Xzc/dRivGeOyYFVy+nHm/sKI2TWWbtJT1GjUZ6hk23vvUK/PnOfpX6t2mD3LKJJFsATeuewrFPf3Crba+5qqlArfInsMiDJ6tVWgKCzLulfBlzJYUFM6DDBqulDWBA8Vw0Eieg0r+Au2AJHjxyhoUOuEIztihCz7NJ5DUQhLHid+B86Mudi8flVK1cJmXvuu5euvvZaj0f17jvv0JSnnvbqjTsdMkr13NxJbAtwtdNtniurhPZg5lyB5wrgCgXojz1WAFD4mAFoAVSc0He8qCRRMsSCLGbtMhUF9NB3rQau/pzxpNBZcoNGVL9nf0qb+JQASCc2rqfC/MO0f8N6oVdZZy3H309NRt9Ca+4cRXtWfSuoHWp2uog6vraAfhzTjwrWfFvmWVi1wVyv7Gk0t9etsuYx6KQHN8pWaplBF/8nk4prhTeRHeNh74rltPjavjRwsfVqwerVtbDgzlGlGzencliwwH61YPY7rxAAFuoNd0Fi+xcisV1jbMfH3RsFQywRjr75zjtlwFXnLl3onvvvEzmiU556SoQHN/z+OxUUFNCEW2+lq6+9hm7/+9+JwVanzp0JYUSEFlf8uELpN8TjjEEw/rcKzVptkVMesgBXm9yWc/V5iFcLdnkzk5Zf09ugrYdLj/Nc2GOFmasHeabuyYl2Wbn/wJbAldBDn7V5AlhtmPakOAY9nNnlIur82gJaMaYf7V/1rSErXg7d+wLZrq8vFAbu+zF9xabEXC88XzuyZtHxnO0ez8KuDeZ60YZok5X7ZJCISjqTx6QbZc996g2q3S38iewyuBq5oTTEI4MhBlfbRp0jwtsA7EzFUOAArhi02dUbSsAlEtsr+Z7Y7i05OdpCXv6GBeHpQijwhms1Txd/6CfcegvN/XQu5eza5dPed/K1Vt4srteN4TvVN20Sw+AKi+HwvZOTyWGnsRgJThrYEqS+YDIcqCwm27D7nCrlVK+VbBw2bsaHBQWhOvxql3jO4RNfZQXP1ZuZ9NWo3lpOhX4fJhHlJdgwrPKGxbEky1u48OpJ6OHStXkCWG2e/qShsyqdLqJuMxfQqjH9aM/Kb0XiupXOmo2/n5qOv5/W3jmK9i2db6zKdNKvVRvwjOHBND+LaJIVfCj6SjUmEUW/5WfBenCjbJ+lW+hkfPkksnsDQQyuckadIwwYTENDHzxX3uoNJbgSoHHvXpr8wAP0w/ffeyRne/NgxQKJqDmhnQkx7RLa4bm65e+30h3/+Ad99eVXxrZC0LM3igv2qChZbSumaNcDJ7Q7clchCoSccezVq6ce2XJi+SBbhrvKoV4r2bjMdhVL5IQvJHABXPFeObzHIHJOkBfhjywS2tu/kUlLR/f2JAbVP2jsLXAkEY1iWf4QmIkrL/85j/6Y9iT9Pk0DV0DFtbtcROfNXEArbtLAlZ3O4qqnUMZj0+iMnv3p0KrltC1zFu3MnGVL0mrXBhyPBRJRHoN4GRGycCIRdZvsxdPnUJXG7SjhzDNCjTnK1O9rWPCv0ecIEI9x3sAHcFWeYUHNA0J04XnnUUF+gWNiu6wQbx6saJH1l4ohKTmJHnviCerVuzetXLGSMj/9lDLnzjU8WLKnKVp0ZOVFK4++ORmESCcRdQ1D+2ftQ7y3IMKCOriCdwAfL+a1gYdAZlPFA+fVcbEiC9AKEIPcM+a5Grg+jzZPe5I2TXtSuD+hszO6XERdZi6g5Tf2o4JVGrgyc4PJOkvpdBE1n3A/1enSjY7lbKd1T99He5bMt9SvVRvsnkU0yeIlNcagvpjA/CxYD26UrXfJIOp43/NEdcK/UhB6y+qtJ7T3tkhoTyzluSqT0H7SmufqZH6u4M1qMmQ0dbz/qbADxl27dtEv69bRvZMmGff25mGJJfLMt/6r5VxxmI89KjPfelN4V3i1oFlnYHeHBwv5WQgFPv3UU7R08RKfvDGxpF+nDcJPRw9uonaA5+rP4S7bW/DLdp4M7RjRCNuxx8q827Mc6/QmW1hYlTq+mUnf6uAKHEuY+QFIiNAL3Gz6cngzUIgVWeiTeb4YMA1er3muNk57UvBSQWf1u15EXQGubuhHeautwZWsM6435axG1Oaep6her/704+2j6ODS+cKLaCUL3iwr0BatsgBSPAYFiajFs2Bw5VbZwcsQGqxICUlJYQcjhzasE8nnIBM1l/j4eDpy5Cid+G2VGN94ByoZDO14KtalXteLKP26CZSYVCPs/SkuLqJ7Jk6kLz//Qm3tomtf9nL467kye2zqp6bSvfffJzxZCBUu/mqx5TOOFU9gpHi5IoEgV+RcXZUh9n9FccIhcAAAXwQqa8Y+TvVaycYtbFsRdk0UOTGak8nRCSMB3UviuVmWCjWG9i9H9hZ14wOGXCE2nTKBI+djQSmxIoswK/iTEJJCv3lPxb7r8yj7lSdpwytaWBA6S0xtRJd98Qute3ACbZk7y5DFczPrzKreXh9/R0dzttH/bhvloV+7Nvhar91zc0u9PAbRXwB987OQ9eBG2XYPTqV6Fw+gCmfUDTsYcbphUvXqYrXgtpHnCPsC29H4fW1vwfyCgohqKxqDZPaTJ05Q38v+5tWjEquEmHYkoo89+QR16dKFLut9iU8koh99MofgJbzjH7cJXbvJw6LaW7o9VDCfGzxX24ZlGIux7DALvkf4HsqLuU5XFt8wtvlMH2VXr5Vs3Nw2FUsY4cFjhRAUh+YKirXseyZahHfJH9nqxVWp/ZuZ9PmIXgZxJRAe6hHhQd6gGMnZerK7THIZ7bIGFYWuEyYG7fNLPv3+8pOU/coTRv4bZC//4lcqyj9M317fl07k51rqrP3j02nbV/Pp0NL5QudC10kp1PuT7+nAym9pxQPjPZ6FXRtgJMzPItpkzWMQ4551ZiZpdatsUqsMunBaFhXXCr+nxxdwtWfUOcR2JjWCwdWpU6co69NPxf6CKIqhvWwStR24GjxkCD36xOP04P0PUFZmpgGYkG+1dMkSWrJ4sQGgkpOTCeAKOViT//lPBa6kvSyDCVbcNn4BrnKGaxs3I4rghEOqSxGYQGTxPWDsg2+hU72WsvPaem5/g9EM9MekifBgAbXhw2pOovYmCxLRDm9k0tcje2kEojo5qEEiqhOGliERjRFZRsVMIFqzZXtqfd9TVKfLRSJPatfi+bT+yXsNksvK6e2p+9sa1ULuhnX0zXUSiaius/b3PU3Nrr2F9q/8lg6uXC50fvaQ0QJgLbuuLx3LXufxLMxtQFvw7FEEOan0LKJNVoxxfQyy94SfhVkPbpbtv3ANFSVUo8TUMyPGI8Seqx0jzzHoRs6OYHC1f99+uv7qq2nnzp2al1/nH2KFRkLopDzbAFqFlq1aCnVs+H2DIBKV2wMgNWjIYNqwYQOBJDTz07l07/33C56rlStW0KqVK0VoePCQwZSUnCzys8CHZVWU7jWtxJIeBInocG37GxSAHhSAJxmH8HjBtytQWVTN2Ic9Vnb1WsnGfd4uoUTOd0LjsHoHjeeVanLSrz+yRdi4+c0sAa5QPEhEdW4KcFGwtwAyTAsRK7IycWWVBo3ozEFXG4Pn2K5ttPGTWQbxqhhISSnU+JL+VKXB2fTLS08IWbPOarVqT6mDRlNSy3YizHVg5XL689N36eiu7Zb6LUOeqQ9Yq2cRTbIAjuBH4THo1Dc3y6bfeDs1vfr2ctkCxw7NlYKrDoadafD+2ogMCx4/fpz2791LA/r28/BYoW8qoV17wuNvucWgBICHZdrLL5ehCEhv2ZJ69e4lyEFXr9IY2tPT0wXoatmqlfgb57IywXGVI/5W+tX0Gwo9uMkTBs/VpqvaG/RDTjgEeAW2nOmHTlcW6TiMfXgVuV29VrICXMnJYSIUpxNymRPPgdr8kT11Chs3Z9GS4ZrnigkxOS5qJqXEIOLtSGJB1oqUUyeqL6MHJasRugVTD3J9VrF6+Vm4WbZ6Sg3qs2AdFdZMscM6YT9emnPVwVjg0jBCwdWev/bQq9On0ZyPPjb0FEteA388YvJAUjrStBGJenB64SOVigHgCruRABs44RCcQ8QmUFlEK8wLnuzqtZKNy2qbUIZE1Cnx3Ew46iQLEtGMN7Jo4bBeIlkYsnCKwCuFjsPVho8WGibnXMWSLLangYeTV0866UHJamMnWHoAUOMxiAmFU71ul71s5idUrQk4r+qFHUhZ3TApSUto3zWyg7HApRGDq/zISmivUCGOup13vthQ2I6wUZGIOm+f4ov3RRGDah4qpYeyeoDnaufw9sbCLzscYrWQKhBZp0VMVuTr7CUDhonLbJtQYpVMDhDE5H6c1IWG+yNbtagqtZuZRZ8P7yVAFT5QcKsJr5ROT8+09WgMCpBirMjyRwf6BcAEyLLTg5Itja9DF8HQGW+RgDGI+uCpsqvX7bKplw2irg++QCW1a0UUuPprVIdSEtEIBFc5OTn0y/p1dM/dE33yQkTbljans2WMN0+N0lFZj5bSWdkNpWWvH3Kudg1vLxLazYuNmB2dMQvCgUwpFIgsFtwx9uFdZOzqtZRd1C6hxCOBWW88GmUknuv7rZVJPPciK3Ku3siixcO1nCveEJpJRKEosUJLp6qHDKPBWJEVzPde4sPQF+teyWr6CoYeAJh4DCI3zaneaJAd+sNWOlmhIsUnVS93gMWeq60jtbAgnsPZEQiuSkqKBbD66ssvjdyXWNqM2Ym4UunB08Pixo28GcDg/0jfuPnPYe2FYwZ4wQmzICwo5AKU5UV9vO2fU71WsnFfWCS0ByuZvKiwKnWYmUWLh2k5V8zHBGMKLxiSwPBRQ2hGTjqLJVlBXKmHTM2J/WY9KNnS1RvB0BlC0jwGMfNw0m80yJ77f1PprJ4DqUK98ue8ksOC7DWs/56e0B4hYUHBbXXyBPW59DKPZG1zHg2HCp0ShL0lD1ttOKzqLfVmWH38lc60JXOxoAeNRLS9SN1AMSepy5glWIuuAl3EFLewbUKJnLjLCVxoIPKiEDKRE9D9kQWJaMc3smj+VT014krdA8YbtXK9Ahnqc+kTOplpLMhyfBjjBRt+iE0mbfSgZDV3cDD1AL3zGITuAfLtnkU0yNZp04G6vxoZnFcMrraN6GDYmcazIwtcCW6ruRq3ldUHzFuycqyGemK131ag2y6sWt6yaJfseXQay5EgC3C1bVh7I8HcDocYC55Avq2n2ZyuLLxR/H3AinLk5WIiaFWvlWzc3NYJJYwGgf7gSWISUZCKwsskxx39ka1WouVcZQ3t6ZnQjnwrnQ1bLGE05XJ5JLRHuSw2wvYpob1E2zRbyQZPD7x7OsbgcX1Tcjv9Rotsv8/XUHFC9XLnvGJw9dfIDmK7LdiZBhEGrvbv30/XX3MN7dq50zJkYhcyi1WGdm/eObcRV6r2liWKLa9njIT2XcO0nCvYayccAoJRzo0KRBbAirEPohpO9VrKZrVJKLEj5GI6hEBIRLFa8LOhPcXSSMRKhUdMz7GQUaYHRX2MyMr9Z/3Y6UHJamMnmHqQ6+MxKUJU+viTn0W0yLYcczu1ue52orp1yjXvKllfLbh9RAeDooU9V3kREBYEt9WBfXupfx+NqNdcvHlnZPlYko3VfvtDV6Fkyyb0e3u/4LnaMUxbLYjiChLRz9qGjkS0sLAynf/OfIEiURLFxqzVqKjIfmPWcrX46uZKAzGggWM7dlFx7Zrl2tPkpCRBxQBwxWTFZ+meq7z8/HJtG26em5tLqfXrl3s7VAOUBmJVA9rm7kfo5G+raOu27bTtoRsDJgaFLmWSdCfC0YBJRAGu/CEGDUSWGZgjwXjG6oBV/VYaiAQNMLjaOqKURLRRBIGrSNCRaoPSQCxrgG0EUgeCRQxqJkl3qjdgEtHMNqEjETWTbJ2tjGcsvyuq70oDhgbYcO4cUUoiquyDGiBKA0oDrAG2EVtGdCCs5kY+ODxNYuGXHg5DDpZYLIdEc1D0gE8ziLIBkYjObRM6ElEz4agynurFURpQGoAG2HDuHllKIhpJYUH1lJQGlAbKVwNsI/4c3kGEA4NBDOoP4WjAJKKgYggViai53oZB8FyNvfEmGjBoIA0YNEg8+XmZmTQvM0v8npaeThPvvSeox7M3ZNNzU6YYo+zVN2aK34N1HHWhT1zuvuceSm+ZLv4MxXFZd88+PYU2ZmeLewXreCiegfyM0dZgPwO7ZxmqZyA/41A8A6v3g3VWvuay9O7yrJRJREsT2ss354rHmy/vYqifn1x/NLxbvug0WHYv1M8m1N+ecNu9QJ+NPD6DYWfkCViwiEGxWAmhQSZJ95cY1I6c1JJE9HOLhPZgkYiaib7O1BmY8/JO33hiN/X6qamUmpoqnh+2p9ido+2gXj0pSeyyHszj+fn5BgBBvZ06dxb1B+s46uId4hkgJiUliXuE4risu+zsbCrQk4eDdTwUz0B+xqF4BnbPMlTPAEaIn3EonoHV+8HjNhhGLxh1JCdrCe0ICzKJaGoQ7EMw2sbjTX5Odu9iqJ+fXH80vFu+6DRYdi/UzybU355w271An408PoPxHrKNQM5VsIhB0S5fCUcDJhFd0MaGRFSPawLZGSSiOuJDA4HgDMJRH2WNsGAA4CoYD03VoTSgNFC+GmDDiYR25DXAzjRhz7ayD+X7cNTdlQYiQANsI7C5OzxDIHl2JAbV9y8OlizytwwSUZ0+yq4NVrJxn4aQRNRM9KXAVQSMWNUEpYEI0AAbTuRcMYmokXOlwFUEPCHVBKWB8tUA24g/hndwJPA0E59HDIkoGNotM+/1fdegXmyDA+p32yx9H2Ubf6BtbxFIWLB8H7e6u9KA0kAwNMCGcwdWC+rEgMo+BEOzqg6lgejQANsIJLSDPBo7tziuFsT2aDrRdLBkGftAowBxTvWaZeMWtQkfz5WamUbHoFe9UBoIVANsOLcML+W5OltNvgJVq7peaSBqNGB4t0e4lOcK4MqceC4zmHIiGWKPQG6ByKbqORW5yu0fNS+A6ojSwOloIEVPaN82vJShvaEOrpR9OB2NqmuUBqJLA2wjdo/oIDxWwCKgZEBxwiHBkg2YoT2zdej2FjTv/8Nuf2U8o+slUL1RGvBXAzK44j1Mmyhw5a8albzSQNRqQLYR6CRCg67aW/CTVgklTjtMg4OGd4ZGxwKRLQVXeVE7IFTHlAaUBrxrICU5WVAx5IwoTWgv9Vwp++Bdg0pCaSC6NcA2YtMwlya0z28dPioGBa6i+2VQvVMa8FUDbDiRc8VUDE0Nz5UCV77qUckpDUSrBthGgAsvWPQKMn0UPGFO9QZMxfCZRc5VqEhE6xs5V8p4RusLofqlNOCLBthw7hheSiLaQNkHX1SnZJQGYkIDbCOQc+VaEtFwbX/TSM1MY+KlUJ1UGvCmATacWGbN29+U5lypyZc3/anzSgPRrgE5dcCV29980tpz42bwOGBlIKhnjhdrSWSccwU3mbwZs7+yKiwY7a+D6p/SgG8aYMO5C8usdTujJl++6U5JKQ3EggbYRvwxrHTjZuR9I7Rnh0PAdMCbPAcqK2/cDAdUZX3zaKt6LWXB0G5JIqp3Ag8R57H00ZZE1EdZY2aaq2amsfByqD4qDdhpICVFS2jfPryDMJYoyj6o8aI0oDTAGmAbsRkkojqJpyOJaAkRHEDBlGXsgzbBmQQ6Krs2mGXjFoaRRLQh51QocKXeIKWBmNYAG04OC8JgGZ5tZR9iemyozisNQANsI7CiGGHB4hJttxhQt+BvFKQUYINl7CBTIU77O1iy8FZxAjyieU71WsnGLWxtQSKqb5KICgt1ynlBImpF3uWHbAPOuVLGU709SgMxrQE2nFuH6SSiRGSEBV1iH96bNYsGDBxIXy9dSj169qSN2dnimSYlJVFaerpfz3deVhalp6fTqlWrRJ2oQy75+fm0OyfH73r9akQUCh/ZtZ22Zr5P9bpcSHW7dIvCHkZvlwxwNVwnEZXCgWVIRCUcIkhEgyALYIW6gH2wYbNTvVaycXNbhY9EtMmH2t6CuS4xntE7bFXPlAbKVwMyuGIS0aYusg8AUs9OmUI9evWigvx8Aa4emjxZACCAo7vvuYf8AUQD+vSh5154ge6+4w6at2hRmYezetUqmjFtGr06c2b5PjiX3X3fyuW09PoB1ObW+6jNLfe6rPWx3VzZRkATriMRndMyfCSikQiucnJyxIyzfmqqMJKYcfIMtHpSkphNmguuwWx11OjRtqP/1enTqb8+q7WSy87OptTU1DIz1Nh+nfzv/da579GRnB0RYzjxQcX46dS5c5nOoK17V34n2rryn7dSl8dfpiM522nfyu+o8aCRVK1BI/8V4NIr2HDuGl5KItrIReDquSlTqHpyMn29ZIkAUp07dxZep1clAGT+2+5RYcyMvekmGjdhAq1auZIm3nOPS59q5DX7ZH4uHd6wnqqlNoqp9yvynoT/LWIbsfEql5KIzmsVPhJRBleHI8hz9f6sWWKGuXHDBhp59dUC7PyfPgMFOILhxGwUBQAMBcBq2ZIl9NCjj1qOGMiPu+kmuuuee2zlcH7shAmWH2H/h2H5XQG3+7bM96lqakNqPHhUSBvy2ytPi/pbSzPQr68fQJidXvXroZDe25fKMS6mTpkixskMCw/Dl1deTDVatqMaLdvS2qceEG1Gn359+Snq8dY8EbYIpz596VOoZGroCe1/DislEW2mg6tIsg/+9B/eJYArPHvYlPlZWTQvM1PYEEykMC5wHHIA4JjIwePlS8E1XAfk/akH1/L1AP1sx+T78rjDsdRefQUg2Tr3fUpMTqEW14wvE1LDRCFnyUI6mZcrxjRkeHJwKj+XcH7X4oXiFg169xW2oWJSihjfm/47XdSPunEv2W7gXcZ9IYd629x6r7gORT6HezUePNJol1V7TJpM8wAAIABJREFUcA1sE/cJ9eDvlPS21KB3P6P7aAv6UlcPHcptxH3QN7RFlfBqgG0EuPBcSSK6yCLnKlQkoql6zlUkGc9Rw4YJkDPxjjto1c8/i9EjG0n8/er0aeL42PETxP+YtXbq0sXWMOIju3rlSiHrJBfeoRqau8HgAeAAGAAghLJ81KamqF4GUjCMMOaRkE8xsE8fAbitvFYw2Asvy6AO9z0hPh4w9NAXjh/N0T4kOBZOfYbyWaFufPAAIvF8glXwsbvg3+9G5MdOthuYYAFo4Vj/QQOpU+cuAkyNHjbM+Pv9d98Vkzm7SZqsM9ig99+dRUuXLxfAytd6Hp48Wchj4rg7Zxe9Om265RjlcYd7QscYl3KBzgFI8CzxvuO9kwvGLsY2gBK8snj2DEggi+Pw1OIdQN14XzHu8TuO4zyuwbWoC9eiTfgf7wlAHK7lc/ze9/3iZyGH69DuqqmNxN/4HfWirSi4H4Aa/z34f1sN0Pb9bVfTrsULxPnUXv2EDNsU7ifaoABWsN5i3+phcJUz3KUkovNaJ5TYkYiCS4LJu5CRz3TxUA1+R/Y+juPHF9nGxsw0eMbWt8fkn5RmJKfTjJmvC68VfkeBkYSBlJNNcR7yCBViFupLIiuugbz8EcZMFvWgoB6r2SXOyffD9VYfcrm3+JDD2BzZtYOqNdC8S5ihoWgzzPdNM8yR+kf+O3EdCmZue1d8R9sy36OTeXlixogfGEZ4XlCHPJPk61LS21G9rhcaM1FcA9nDG34R9WozWu1+XHgGjfvJMpjt/vqy5rmCEYQRRYGBxvVoo1yHNjv+hRKTk4XBxH1QcH/5Gshhhg25FtdMMHRjNWLwkVq2dKl4dvAidO/Z0xgLeHbjbhojxgyK+bnw7PjsQSPF7JnBoKxjfECs9MnPy79RXL7SGFtzz2uij5WyHs3q1arR5i1badf/jREJo0gWbfB/r1OzJo2p4MgR28YDrGEc42MfaUW2G2ibt7/5XYaH3JfSOaMDrfp5bZl6neqB90z2VuHv1StX0UOPPuJxS7YF0C+KBni095WBS98v1uqe1qfF+L3wP/8V7x7L4Pd+X64Vzx1l8P+2iPNfXz9QeGsBzgBcAFIunbNMALS1T/1T90BdSAsv6yDsCM7hOs2r+7QAbWgffsd7zhMU3LfDfY+LOvAeaQCwrwD0ePfRPsjgb24v+oL3nfvH4xT37f5mFi27YaCwa2iDBvC+E21GvZE45nwZN26VqZGSIuhadg7XVgsiN1P86NvWoF9mHMKrBYMhC1yEeoBvUO8xhzZYycbNaeVJIorKwNeAlY4g5BKZ8lg1qHNIyORd/spywurhXPeAKzaQ4oPZpbNIVmXgA0CED+rd90wi5GcBhI26erTItXIqXGePXj1p5OjRhNDkvMwsGjthvMj7em7KM/Tehx+UAVgwoqOGDRf3Qxswk0V59oXnLW+nzSA1LwkMRelsb60+Ax1YxqugeQb+K9zkDGZgmBgE8I1gnCDLM0E+DuDD18kzUNQhe5l41qp5vLLE5TgPQwyD5znr1Yy8XMzgRAuraUAO/TYXNq7f/eMaoy9W/cIHxCr3iZ+1AL4NUmn3Li3vDmAKgBo5dnj+eIYoY8eXgj27scAfD5yH3tAeK33KYVC3GEr+KPEH1txu2XCynTnbh8kXfyxRb6QVb2AK7R3Yp6+YpOG9N68I9NYfBlenUw9P6DCOv16ijVtz4WfG4IfPf3lld/Fu4t1g8GF+T9jWwC7kLFkgAAyH1OQJFIAXe4V4kob78HuLewPIoIiVfnO1iQhAFNqBol1XOknEBAkACvYG5+QQJfeJ7QzaBU8VgyW+L94/THwA8FBP2rWl7y/bs6t+PejtEanzQdQA24hNV5WSiGKVIDtzcCsGPDJmYRLRQGVlYlBM/pzqtZT9pFX4SETdCK7wAPHhtPpgmo+z58mbN8lcJwAaPsp8nXm2yePVaoYKYw1DafZ0ycYK4IVnmObZHs8EcQ82kDBEXR5/yfCi4BzP9NiQsXEyGy/I8jH8zu55AB+ewWLmiQJDBgPKhpr/5ntBRr7moza1xHVs5GDwV/7z78Lwa277trTg0g7CePMsVgtjDBQymtu/r3GNFprLEkBOCw0sFLNi2QuG+8FjxXqWPZMMuLIWLRQfSvnj54uNkT1/aBtAlJU+fakr0mS4H3YfJDac24aVkoj6Yh+81VueevAFXGEsTZ3yDIF6AQAL772vIEseX77WwxM3LMzhSQE8r07gSp7w8DuIyRXeMQb/5ufKEwWMY7w/ADs8IZLfM/ZW8WRNC/tliTwsgBgO7cnPEe813ku8nz8//YARsgSQgq1Awf03vjPdmCyyDbF6n9jOAKCzJws26GjODtE/nhSaxxJPAstzjMXSvdlGgKE9mMSgcBgV+Ug4GhCJ6ILWCSVOhFxM9Q6OK7jgApFlHhs3ea6cwJXsSfLmrTK/FDIwA5h6791ZwiPlCzBDXQzk4OWyuo6BEoMM+f5a/o/mgodRkYsMeBC+gsGTXeJmY2UHBhgIme+Pe+MaeK44cRVGGwnxuLd51iy3zQyuzIYfdaPfstGFjLm/AFsw7jKQkj8OZk+RXSgFdT88+V/Co4nn7y+44o8CdByr4GrzMG1vQdiZ0gUv9p5tt4MrHs8MjuyAjtVH1Gp8OdVjBnvifVm6VHi8/fFcyTbh+9uuMSYzcria3ym870gF4OR1OcwNW4PJjpZb+J2wLXgP8b4idI8JjhnYyXrga2E3UG9pvtZIA1QBpDHIkgGTXC+AH+Tw/nPIEMCJQ4Qc3pTTFWIJ1ERKXxlcYUVxsIhB/SEcDZhEFOCqDCFXsRYKFCSiJaVEWqB+D0T2LE5oP+yCsOD06TTjdc11bue5wjl4L5575hnxP0JBmI36Usx1ipVmzzwjLn3okUcsQRbA3P/9619CRvZyWcl/fYMGIHq8qYXL5CI+UDfoSehvaiE5LvJ1uP7XV54W1AEMOMzX2tX1UVvdy/RLqSt95YPWYUq0URh+mzZx26zq9NZeq2utdCPAlamvfK3T85fPde7QgVat9QSr3saC+b5Oz8ZbXZF0Hh6KL4d2txx/aGeNGlo+xRYmES0hMsKCDvYBYwj5NJd+vCySuivaIsCMZDfE5Gv4cMpaqHk2rXiv/BkzLOtrPWgLZO+eNMnQ1bgxY8TvbNus7AKOCc/PoJG06V0t5CYmPR8vE4ScnIOVce8TlJiUQruWLBBgRUzWPl8rQBKvIERdc89vIgBVvy/WEt49eLZQ964leoiul5bPBDkAHNgbgCHQKGgg6HHRTHipO9z7hLBna5/WAdK9mhcctirjvicE5QLGHcYf2nsqP0/YFbQH3vga6e0E/QlPLg2ANkjLyRQe7CULqUGvviIHE2Vr5nviOrNHO+IGYJQ1iG0EwJUg8NRDc+imEw4Jliy8WwaJqD4BtGuDlWzcp2EkETXc/lEErng8w5DefeedIhndl3wbuw82DPTEO++kZ59/vgzAgmFE3bJ3C8YbxtPs8WLjIwMjtJVXbskGj2doOLfgMi2sNviHLZqrPkjgymxI0RY2ggBXcP1btYnbjDZ6A1cwxsbsVwKNDFj4A+EvuILnCuAXz8Rc8KzwzIXnSoErD/WwnoNt8/nDH+x6A6kPkytMfGAHBIWLDmgw8cL4wTG8o5hAYQKG8DJCdgjny+DHqQ09L7rIuNaXegQlzJgxZe6HRRmwI2ZvO78neNfkFZ4irPemFj5HYdsit1Xkar74XwGwRKhtiUbDwAXPrEZ6W1r5oBbG5yLXLXIub/DMA+VViPgf9crtEiHFN/WQok7TwvUK7/VjL4t7wc6gCO+VbhfY9jDok20g2mBeDSnSJ3QgF8g4Udf6rgF5Aoar3EciakpoR/gPHiuUAn2HaRxjener3ah9lTXc/i4DV4KvJiurzGyPyUc5Z8I8c3UaRjK4wnUyOLIDXvh4L/32W88VamPGiHaZwRXPztAGGAUYIhzDLPTCf78rZmOcLMrMxQBS7KaHYbLy5shApctjLwljyoBMJJoO0hJNzUBI5Go9/YCYEWKWyjNgbh+uxXm0CW1lQ7bpv9PoZH6eMIr8sYaR1O410jgGeRyD0cRsFMawQa9+YvbLeRr8UXYCV6gDXjrMgLmInKu+fYWe5ZwrBsLsmQgEXPF94Qmw0qfvJilyJPEh5JWh5lZVr66tFtz/8BiRlIrchnoP6asFC+xXC1ZMSo7IJfFMHot+mre/AcjBeYwdecWpr6uLWXfyKmNf62E5/M+rkJkk2byyWfaawsuzTV8MY17Ri/bAluQsXijATgqS0HtpSehceHUs/kaeo0xjAOCVu2G98Gal9u7r8a6hPpw/ums7VW3QSNgSfhfN53BPBkVO7dEW0uSRPHYgf3TXDo9jcvvlNqINioYh/HaFwVX2VR2oOlbP6VvQAIs44ZBgyfKWf7gfFt041WslG/dpy/Btf9P0I237m8MRDK7sZqDwEGElnzzjAwhipnaxWnD6dHHeF2JAzFpxLeRxHQwyZpK4B4cWzEnqmAXzzBhyAHzCeKWminrKJLVnasuQrWahAEXf3Va6co5fHbGq7t/aEmsrcGU1EwRQ4vuwp8wMrmSvmJiFJKWI/b54hsveK6s2ybPQ72+/xuDJAeBiNz7qRB0woCwjmwN55mkFrhj84Rqztw/HRPL6mDHGBwrPQawWlADX6YArq/ta6TP8pi20dzRmpVd1EMudsRdYMxfYh9BqpXxrj5aQdPlqUd09WBqQbYT4ZuihOfyOtCUUhOlQAG6YUipYsqiaqR2wtyDTUSFUaG6DlWzcglZhzLnipdYRDK7kGah5+xtsWQMQBDDDhbfCER/3nj09znkbZPB8ABChPtQNdz3+Rj12K4hYjtmdub1m/i2+N2ZoWGUDcANAhVkkvCNcAJYY4GAmKM/QcC3zY8meHFwDb1KiyYuArV3AQQRZ/I4CAMUFXiR4ptAWng2zZwNhQW4X2sNueXObUBefQ1u17S003iyrOgDikJBv1X5ZHtdzm7kP5ucHXQNQAVhZPSezB9Lb8+fzdveV9elrXZEkh+cI8GhVEhLi6ciRo3T011WEXE5w5lVp05mqVatKhYWYK1oXjLnOj7/sMYYjqc9ubgvG2zIveY9u7p9qu7s0YORcDXNpztX8VuFbLcgJq4ciGFy5a/ip1ioNRKYGAKCRNGwXUqlSuTLt2buX9n843Zh11h42ns6oV4+OHT9u2ynevkQROgb/uXMYN1JDr8HvsaoxkjVQU1/0snOYS1cLYuNm5DugIAMfvzIPBM8fmesBrq9AZNntr8BVJA9p1TalgcA1gBATvCCDftBYus2FDefWq0p5rnyxDwBXCEGjXlWUBpQGolcDbCNAIupKnquPW4aPod0X4xm9Q0X1TGkgdjSAhRFg8x4qUXHIvWfDuWNYB2MniMZ6zpXT5MtbvbGjYdVTpYHo1gDbiI1DXcrQntXKfm9BJHPBm8X76zjtLeiLbBPDeB6O7lGheqc0EOMa0DxXAFcHLDVRs0YNwXOFWSnbjuY+2Adv9ca42lX3lQaiRgNsIzABK++9BRGxc2qDvLcgy1omtB+V9hREhvzxYqLKFTSQZSbv8kf2LD2h/dBhBa6i5g1QHVEasNAAFhl8NbS72AzXauNpNpwIC2LlD+xMIx/sw89Pa5v0XhKBJKJqICgNKA0ETwNsI5BzxWTmVXVKBiccEixZM/ZxqtdKNi6zZUIJTqCg3cizAq8VlkYzAuNd6xH3DES2NCyowFXwhqCqSWkgMjUAcIXVpliVaS4JCQkOqwVhfawLPFfgIWt9yz2R2WnVKqUBpYGgaIDBFfYfhWcIdAiMT+xwCEfXgiF7Ss8/B/UCe9ft6rWSjfsoPaGE0SC8UFgWzTtMH4HHKk7jlDCjttORVeAqKGNOVaI04AoNYPWZRr2RV6a9vFow76PpYosJ2JgaV3lfLQiajLP1rUpcoQTVSJ81YLWtj88XWwgiLM2boeN0i2vG0ab/znCsEhMBmdoF1DVOQB9gv/HgEVRVIh0OpM3q2lINMLjaMLQDVaugLbaDxwpbzThhlmDJwqnE2AchQad6LWU/CSOJqAGuDinPlXqJlAZiWQM1a2o5V39KJKJGzpWyDzE5NMAT99qMGTT9tdcC7n8O9i28/Rrq+/lP9OXQHsa+gCBG9qcMXW+dM4g6fps2RRAtd3/DOvTtz32UbFkNyDYCZ11HIgqeqxO6j61SBSLQLYDqHR3hjZuBFuHNEhs3ByBr5FREkPHEzGPfqu+o8SDvsw9sYoqXtvWEe+m3aU+L/63ySYLxomD29POUB8R+XdiPC1u9YFa1NXM21e18oU/3PZqzXcijpPYEQWjZ8Eww2irXEU4dBbvtqr7waUA2nGxnjNWCEWQfwqcRdadgamDVg38X5MjYogsgCwAIdh5gKOPex8VGzLCvsLPmvyG77MaBojlO4Ar2lcPeVnQjwexPLNbFNgI5V/BuIzRYhT1YDjgkWLLwkDH2gQfLqV4r2bh5LcNHIhqJxtOf2cdXV3UX7l8AKiTWDvr+T0sOn2C8CKgfQO78F/9LuC9eeBS89CLnZIKWc4L2o/Df8r3FyirdSKDNXEcw2mdXRzh1FMp+qLpDqwE2nJuGaqsFYbiafaxtj3UowsGVedKSm71e7JWJD2yLq8cL+2CWSUxOFiEpTHAQ1sR5/H04W9tjDzsRcLgTXF5HcrR971AfT1jk+uWnA3kACYRhARoQ/oKdcppcyXaDf8fGymj7b69MEe3CrgbIbfMl5IWQ3ppVq2jjxo2UlpZGHTt39thlAttHwTOFwnscmkcYzmO3Cux+IO9/iLqxv2tBQQF17NTJYx9V8/6uXCd0hh0f0HaAKthHMxiCbYSNZM8TgBZ0CB183K62qAo23kofPCmHTIurx4ln6PRMQ/s2RWftbCN2XOVSEtGP08NHIto8Ao0nb+CZIm2/YjdU8cJ1fuwlAXpQ4FUKVVn0t3MIbYKBg6HADApbveRu+IWq6lvM4N5sBKxmWJCH4QVQCxe4CqeOQqV7VW/oNcCGc8vQUhLRSLQPVpqQJy14P2FD5AK7gI+tPLHhDzcmRlVTGxI8K+aCdxSTqR9ux56f2vZROMa/s3yfz38SdgHv9zc3DiyzOTbuDW8MZOwmV7Ld4N9xHXLa5M22UQfu560M7NdP7I3aqVMnWr16tQBDs2bPFgAL+6jOnzePbh43Tmxc/fyzz9K7s2eX2Srs1RkzaPasWbTkm2/EvqkIEY4dN45wvLu+JRjO/+vhh439W8fffLOo17xxvbf24rwZXMnXsE7kHCycZ33wpBzHeLILm42xgGcGjxbAFr4XiDqo4r8G2EaA58qVJKJIaJd3mMaKQU5oR3hQTtRCRnwgsmw8D0bIzBRGa/8qzYg112cfmLkAkDCAQkIjZpTa8dlCDufYg2U3ZLBPIGZxSdWrC8PAmyqbd6THbA+zPLngXn+8O4PqdNZmwGxkcX+U+nqI73c95s8vOIy2OdkXfYQBxgvf/p4n6I93p4s6sUEz9xnXo0/4wTmxW700k8Z51gnaliLNjuV241p/dOT/66auiBYN1NJzrrZfVUoi2kSffEWKfbDTNdsITFpQ8AHFe4d3BKAJtuGSj782Jjb8/kIO7xY+wqgDQArvGX5nkIQPNd7v1ZNvFSAH8he/kSU8XgBdeEcBnJpfPZ74/WdQBlluA35HGyDPkyvUw2WO7pm5cv0BAd5wfxTch+W+GtpD2IPeHy3zmlIAIASQw+WRhx4SXiYArgk6AGI7B+AFMGTeaB7Xdj3nHFrxkwbmcB3A2LTXXjO8YLh22ddf0zNTpwb8KqDP6Dv6a07vYP2wbnEzWR/wRMKjBX3jmcFWoz7oD/rCs1s35QExLtQCjNN7VGwjsq90KYkoqBh4N2nkWWEDVYQz8eMLMag/sk0jzHiawUmrCfcI44gXhvOT8JLg5YBh9KXAGMAoYMYGY4K/F2Rl0Z0TJwpDA+PAhmj2e+8JORgPb0U2gHjhYRDYAPC1fFyui6+DwYcRxw8X7hf6uPiq7sKQ80wNcjAa0In80cDMFnWiPl9mtN76pc7HpgbYcGJWynamRYTZB6cnw+8Vf0xZFu8R3ie8G/BeMGgZqKcQ8LtktikAMQBd/F7xh5+BFOpne8XvJeRxHe4lh+7YhsFm4ThPruzAFepmWyIDKSfwYacbTB4LEMabN0+AJwAu2DzYursmTiwzkTTXYwZX/QYMEHaTCyajsJ++2Exvb5Yv4ErWrVne/DyyLmhqhBUVqPKmfe/n5QmYK0lE57dMKAmEGNQfEtGGOgNzpMxMYZjk2QeABBsZNoZ4oeCpgZHzpQBYde/Rg0aMHm2IA2BdPWIEPfTww8K4QCYnJ0fMvtLS032pVveclYb42FDKM1CrimRQhtku+iGDKfTTPMuyM/Q808ZMGHkmsrH2qRNKSGlA1wAbToQFmUT07AizD76AK/OERv4A43ozsDF/kOV7yO+y1YfffK3duy/LsUfF3E7ztVZ1+QquYN8AeNgLjwkj/87eLHjypz77rOgu20Er/ZrBFa6XPfvhBlfw7HHxBq7YjnIYl72AKtn99Mwe2wjkXAWLGBQtkTGLv8SgyA21IjK1JBGdmx4+EtFICwtazQbZ9Y4ZHxJDMQPx9eXYnZNDyAHIXLCgzGjC7G3N6tUiXwDgCgZDdqP7MvzkEJ+/4MrsabIypjAO+1ctF7xEvGQZxgWhRAAq6AH64IRZX9qsZJQGrDTAhhMJ7UxWnBYFnivZm8SeKxnYIEwHG2MGO2ZPmC/gir1k5rAWX4vJEN5ZM8CTJ1wMHgIBVwBWKLI9A5ACyDLbOICjSXfdJSaW5nQI1OFmcAVvP/QN/f4+7Wnxvz9RD2UpPDXANgK7OLiSRPTDtPCRiJaCq0MRM460Wd4UsSoGniu8ID8//aAIhaFoOQ+ZXnMOILtm1WrdZf1qmf7J5ybcPFYYnY6dO/mlB80oDtINc6a4dk67OuL/K9fvt6zL6hrzdVrOxyDhwQII49CfXC/0hNVNHFbU8kxG+NV+Jaw0wBqoVbOm4LlCzhWTFZfmXEWOfbB7Yvxe4Ty/C8iTxCRECxV+recyeb6vkF/0t44inIecR865gs3hBGi8V3gftXygTCMfiG0VPtiwVzjPOV4Z9z4mbBXAG9qhTabW0NGcHSLciHOdH/uP6A7q4aR1rt/KjnAb4O1Gm+wmmbBnI0aNou49e4j64cka3K8/jRg9Stg52D7Z1lmBMdZz13M60oqf1og/reykk4319+2y0jHX4Ys+oGd8O/A88CxXT/67yIWDrjQQfa14vue/+I6/TVPyRMQ24vcrXUoiOic9oQRueRS4yFCQxM4bEWIjCuREIOYJsUBk3QKutGW1O4yQIRsqbyMenqurR4ykxd8sKyM6e9Z7tHFjtu65iixwhQ8CDIWW3zFOAKisC5p5gDYGVZBjkKXlIzT0phZ1XmmgjAbYcG4e2kFsuwU7U5pz5R5wBVsh5zHKkzG7iQ2ADT68vFiFlYN3j9MPrD78DN4gz5NBfndlBcNe4YPOeaNcF8sADKBtfH9MzKzABNrIC3s6vvguDb/7AWHb4JGSy7KlX4tJJQAWziG/qn5qfdqds1uAK5yrnlSd+g8YKICXRhT6qmVCe++LuxugzApcIadr0l13i3r7DxxgCcB8fd38BVeyPgBKc7N/EWAaBSAK+pRXWvozMfe1zbEkJ9sI9Nt1JKLguZJzrrySiOoATF5RaEs4apItzamIHONpng3yzBOGDgUgAy/JwO83+zSuYRC0nKtRhjzP5DRXeKfTNghsrGE0Oz36kjCebCAQZtCSKD29Sd48VzASMNqlq5DG0aoH/2F47tiIoB4YfoCpxVf1EEYEs3N4+GBkIBeOcqwgjzau+5F2/vk7ndW0FWVccGk4bqvuEWQNyIaTSUTd6LnCewfPFd4DLWxe6uEB6OIVf1YEvnjn8O7w6lx5osLUDbhO9hhxPk+1Bo2MiQ0mgqhLW8nbVnzo5YLjOUsWiY8/n8c1R3aVrkSWqR/4Wm4//l6+cQut37hJTA6tCiaWAFnVk5KEB0vLu1otQBbzVmGVX/36qcZ5u3oAymAn7Tis5BXXdjK+DFc7HeNab/rg52J+Hk7P1Jc2KZlSDbCNQM5VGQJPBxwSLFmvJKJSGyxJRLPCSCLahBNWD0YOuBKzwSna7AOAig2VPMg7P+p7CEysFhw7Vlst2KmTtlpw3jxtteCAAaJanBdhwU7+hQUPZ2NVn+Z6FzkbMzMJx3gWzMfktoNAzwglziwFQFkXNjNm3ABGkOECMkEU1I0CAj4mGmQZkUvw6H/om5u08MWV66zDksEyFseO5NHbz91LP3//pVFlWvtz6c4psyxvUXBqLxUU7hXn/jr6C51ZtS2dWSX0DPXB6m+011OrlhYW5NWCMIiGZzuC7IPdc7B7r6L1ucEbBcCTlubbApxo1YPqV/g0wDYCqQOInIHJALvIwNONv1EQVUMyOXaOqRBXGmULhiyid7xRNCaATm2wko37KC2hBA1GQQPj9G1vgMRQMQq8VPBuleidO11Zw+0fYcYThhIFBHGYPQJU7NaJQuv36ksMNvwZVpilYVYFkAVPlszpEtBsK1tjERa0CToIkoGQua1i9qnPjuVzYubKHFqCT2uHx+wbSe3m81azY9QtWI07X+iPevyWff6e0cJjJZdeQ66nq8Y9KA4dPLFFgKhtBT/SweNb6GTxEQ/ZPg0fEwBLlcjQABvOPyUS0Ui1D1YaizVwFRmjRrUiljTANgI8V4iOYfs9TMKccAhATjBlGftA7/H4cWiDWTYOCe2BEIP6QzjaYo62vcXBCANXsTRg3dhXhAAfv0Xz+snlsbeX0aHK2fTroXkCXNkVgCqAK1UiRwNsOLcNLSURbeoi+2A3aYkcDauWKA24WwNsIzZc4VIS0bnp8WEBxiOlAAAgAElEQVQjEW0252cFrtw93sul9fPf/TctePffHveu0ag2nffABY6gii8Y2Ph5ql2pSbm0Xd3UWgOls9IMg0Q0TdkHNVyUBpQGdA2UTsAyREgOATbxoy+4g5gV8XmwZHlRH8KOTBdj1wYr2bh56fFhIxFt9LEGrg4oz5V6gfzQwAsWIcFGV9SnM7trm6s6lQ51RlCH2ooywpuewn2+tp5z9eeVGQaJaGNlH8L9GNT9lAYiVgNsI7YPzXAnieinafElQGYoQGWcwIWl0YzWkMyFWCc2TwxEtoU+M1XgKmLHc0Q2bPJ1PejAnp0ebct4KJ0q1cKItC8IB16uwoER+UzZcG68MsOwM+nKPkTks1KNUhooDw2wjdgyNMOdJKIftIgvYTp30MIjYYvzqJjcD9xWZpr405FV4Ko8hqj773nL5c09OlG1QWVqe4/nMXMva1VqQpc3eowSK1RzvwKisAdsOLcNzTBIRJsqcBWFT1p1SWng9DTANuK3KzKoWgWNZxML67DYzgmzBEsWTiXGPgg1OtVrKftRWnwJwBQKGo5fIWi5WlD3Zp2urAJXpzfIYvmqA3t20eTrunuoAOFAhAXtigJWkT9i5LAgr0pW9iHyn5tqodJAuDTANiL7ygwRNTNW6jngkFPIwwqirO1qQYs2lFktmGnKuQJ9BFMyYBUhwoEcKgSKMxOO+iPbROVUhGtcRs19Nq37kUDDIBd4reC9sioIBfZqcL/yWEX4CJANJ9uZ5i7yXDF1CbjlsDmyPwUrDbdlzhYUJthyK5ILSJZRrMhJ5XbvX/WdsZeev7s2+HqPSNaTXdsCGSdu7G8w2yznXB2TKBjYg4V7cZRNxiHBkkW0Tua5cqrXSjbODK7Q4GPFmjuMmZMBsPA7kKMMrvyVVQmrwRx60VkX+Kl+OzRPdK5R9XPpQPZeD3BVqVYiZTyUVqbzCP+1rjVAJa+7ZFiw4dx0ZYZhZ3g1sRtyMgEmQLwLcOQPQAIjO67jLXOuCDH5bqDD4ZP22t6lKE5tBUDCDwiJ/QWbvt4j0L4E+3oGTthuyG6fVfM48eWaYLfTrfXJqQPAIAAwVZiTU2JHN+OQYMkiesfYB3jIqV4r2TiEBQPZL9CffQh5qfWBgwfd+rxVu8OggSW7nqLtBRph6Ik/iX5+UWOKR6nTtSY1Hd3A+Lt6xXrUPKUXta7ZX3mrwvBsgnWL2rVqCYZ2gCveW7A0oT3y7QPAEYASPqz+eGpWT8bWUrPFxxg//gKRYOnf13o0cDBYB1f7bC8DaODtdew2eLa72Nd7+NrmcMlxu+G9vGjmXMvbmseJL9eEq/2Rfh/ZRqCtrttbcHYYE9oVuIr04Rx4++Li4qhixYqUEB9P+D0+IUFUWlRYSCUlJVRYVESFhYVUXMzrTsveE96rz7ZPFhxWh9bn0abXtT3QUEY/8DA169xe/A5ghR9V3KcBNpxbpYT2Us9VZIMrzfswWyg9tVcfsVuC/DeOY1styAE8Nb96rCED7w6OM7Bijweu370U+wPmiRActuKSQRuAHNfJ5/mekEOdcnsgCzm0DfXifMWkZKrfs6/hZcH1fBz7EXLb5Dajzk/a1xV1D/juD/p92jM6qGwoPHa4txYS/F7IcF/xO+sJ51Hq9+zjsfeiPGq93QOy0AHajP+t6sP90G9tv0bPvprfECd91u1ygQF67Z4L7gV94Tx0gO3A5Ovk/svPxe4ab8/ffW944C1mG/GrWxPaPzFTMZRo4T+44MpQMej7+EBtgrbBT9m0T3SeqwORbTwDHxaxVwMAVeXKlWj/0e302+7vaPO+tUIJf+r/N63bQfzdrG4Hqp/SjBrXbk/xJYl04sQJKizklOZSvQFgrdj7Bv3w8TzasqCUff2VRZu8KhdtiU+IpwrYy8lUiktKqKiwiE6dQuqjKuWlgdq1Nc9V9hWlVAwtXWIfhPfhJs2bg22fWk2YZPwNQIMPL4f9IAMA1emR/9C3Nw0m3mqLrz3vhbfFtQwY+HkAFLW/5zE6e+AIcQ4ycp04z3+jDVwvfuctqVJ79qGcpYuMrbL4uAhljp/k0R4ZoKEN6EfvD5eK5nySoYErHJPbiWsuX7SGfp/+jAAaKFy33GZch4JjrAvzuPN2D8jP69bc2GoLW3NBz+gve40+69PROMbnOz36H6FDuXjTJ/rQfPRYx+dSLbWh8cy5bu47/+00TuRroEd4NPE/tmDDs2Tdltf7GQn3ZRsBLjyQdCLCxpjDgxJKwiHwbgVLFvUwDRX2MERKlF0brGTjstLCRyJ6NiesKnAVCWM3KG1ISIinqlWr0bqcr2j5pjl04ORWqlQlgSpWqkBxQOlSOXW8iIoKS+jE0UI6daKIWtQ7l5qfcT51bdybik/FCaBlLgtm/cdgZ884/xIa969pZWQqVKhAiYmJ4mffka0C0OXkbqZDR/4qI3tmclM6M7kZtTjjHKpWsRYdPXrM0YsWFCWpSspogA3n5itKSUSbuMQ+iIT0rNm0bsqD4uMOgMR/o6P4mOOjjo/44mE9BbgZsPwPoQMGWBfPnCu8IwxMuB7hBcuaLT62+P3yRavF7wBJ/PHG/VGv8IANHCG8XPggoz0oqAv3hxyONUIIcuAIIQ8Awh9utG/V5H+IdgIAoU0oDPYYmDDw4TZChu8PAIZ2Co9M1myjjQx0ZHCDvuM+AI124MruHrjOfD3fAwAPIUm0m0Eh+iT3Xb7f/+641lGf0DP6gj45PRcGaTLA87B3pnECEMiAS76Gx8R5L7xDAMRoN+q2CzXGijlhG7HtSheTiAJ1oVhRyQOtwUsFpMio8HRlm7tkZhorgzfQflauXJlOUh59vGYK7S38narVTKQK2JvAh1JcXELHC07R7t2HqV6VhvS3tjdQh7MupaNHj3p4lWRwNXTcP6nX4OuN2mVvGYAdQNVR2k8VK8VTfEIcVawcTwB0FeLjKL5iBSo6VSxA3dY/9tGJE6eoU9Ne1LPNldTijI504vgpEbZUJTwaYMO54YrS7W/SXWQfAGbwUQRAAijhv2UgBU0yMLniZy1fCQAAH1h8OPGBZYDwt0VrCN4QLiI3K2u2AEn42AIocR2QYVDGgIvvj3P9l/9BiUkpRl3wWOGeCDmyh8ncHv6w4yIAOQAQBoncB7mN5n7I7Wk0cAR93qejh/fL26jy5R6o40jODtEXTgzH/6xL2bPFgNLqviznpE9fngtAqjwGrO5lN0543OCaP2bNEM8YYwc6b3b1OI+x4E130XqebcTWK126/Q1IRMO1cTOHBfcrz5Xr34ek6tVo/e6l9OXmGVSldrHPoMqq4wA8BYdOUGJhLRre5T46K6U15RccEWBnoeS5euStr6n2GQ1ETlfVKlXo513wln1MuSXbBXhCAZhCfYWnrHO6ALxOnSqk3TmHCAAPpWPT7jSg041Uq/LZRCW+gUPXP8By7kAdPSwIw4nVyXC/N9PBlRvsAz7w/GFlj4T8N6v3Uz2kNkQHV5BhcIUPrPk8X7dBD7UBPDEg4jogI59vOX6SqNN8fwAyHNMS7xuK5HvOf7JrD+o212XVRnM/5PbU6XxBmbZ4G26+3AOAc3vWbAFCOESJPkL/0CV7q7iPkME5c4K91b3M+vTlufjST1/HCe6PfDEO9QJUA6TGcmEb8fuQDLFKkCkYYNmdMEuwZMGXJROoO9VrKfthi/gSGDYULDVEQa4VYpvYAodJRXEOpwOR5ZmpG4xnLA9qb31nYPXFthepes1K3sR9Pg9QdHjvMerSYDD1bnktFZ6Moy8+eo0+nvG4AFWPvr2McO+dub/RnJ+m0NGS/aJuhBkLC+0T5K0aUFBwnHLzjhin6iTVp8Fdx1Dr+t0onqw5tHzuiBL0qgE2nAgLsp1x0+TL14+mN3C1ZFhPIwQkrxxk8AKPEj66MiCDchloAHzZgSt4QzbPmiHCcM1GjxMf7vndtJ0NzOAK90HCOQoADOrHxx0feV+AjwxOmo0eK+4DUPO3Ras9wA3aYLWa0Ns94HWDNw1tRFtRzLrjuqErJN7jf+6DPCDNwNBKn748FyTNWwFq+V6+jhMGVZtnvWqALHgK/VmJ6vWlc5kA2wh4t5kYlKmg7HCITCIaqKwZ+2BplkxHJbfBSjZurinnCp+ok8VEyAVGEhdChnYkov7K8mogBa5cNsql5gLcrNg2j5bveYOqpSSGpCPwYlUrPIuu6nQv/fXbdnr6jqtoyA1308Ab/yFCkNuPraSTJ4roWH5gSel79hyiwqJSUFapYmUaev4ESq93HtWocmZI+qYq1TQgG062My1c6LmCd4Tzm5w8V+xdMX/YGcjgI9r+nsfFKrecJYsEKMIxfGB362E6gBKABXyIcR2KE7gCGMG1DK4YkOE6c3vYy8MgBl4gBlxOwAd1o00ABfCw4Xf2tqGNco6V5pnJs8wl8nYPDmkyuGK9oS9oA1ZBor/IP0MbWGcyGON3zxd9+vJc8Bw+79NJPA/c04pag8EVjxM8U/M10PW+ld+J54/zDOx6fbhU6C9Wi+zdxvYzyNpIrKClKcl8m2YcEixZmRgUKVFO9VrJlgFXeJBw06My/MCDhY7Am4V0GisSUV9lOWFVgSt3vi5VKlem3/d+Q1/u/LdXYFVcVELHCk4JAIQQHcJ15pJQsYII5yVWjqdKVRPED/KjUHDNkT1xdEXGJKp2pAYdqXaY5mdPpWMnC+hI7smgKPD48ZN04GC+R10AWNd0n0iNa51DyZVLCRSDckNViaEBNpybMCvV7YybwoL4IOIjKICivmLQClzBg8NeCXiLrLwm7GGShwc+sgA3/HHFx56pEnAM5wESnMAVf9i5XnnVHo7J7ZFXH+Kc7PGxAj4M3BiocUiOAR+8V/+74zojDMltsPIk4Zy3e0AXAIesS7QXYTnogAGWTNOAY5ABiLQCKN70iet9fS6cE8fPQn6O5nGC9uDe8jWQ59CvNz3FkgmRwRWcPPhxIhFlHBIsWWSNMPbBZ8mpXivZuI9axJfwoi4AKQ79AYnhMweXPWaWQG1AjIHIqrCge18NrAo8WrKPXl95K9U4o4ptRwCK8vYdP20AVCWpIiXVqiSAFgDa4T3HqHZiY8qrsIPyD54QSenBLH/tOURFkvdKfCyT69OIC2+js5LbUtVKycG8napL14AMrtjOMBWDWyZf+HByKApgR+NX0vKBuDC5JoMwvoY5qGQ5meeKQ3R2A4Y//Jybw2SVVvfX8pSSda9XnlhZx+2RwZ7WVnBzlfI8QY5zmOSwJd8P57kvLCcTqwL8yLxUdp4YX+6Be6Ev8GIBpKFPXHcpp5d2P+a58jWsZtanv88F7bcjlJXHidx/+Rro3Z/nHwuGRLYR6C+zpMNe2OEQ1kswZPGlYeyDkCCwkV29VrJxs5vHlzAahMcKjUYsERUdLdYqxzGmdw9E1k05FbEweP3pY62aNeilr8dRcc29hnfJfH3uvuOUu++YP9XaylaulkC1UquJRPlDe47SkcPB8VaZb3j06Ak6fLigTDu6pvWm85r3peZ1uwSlP6oSTw2w4dxyZYZhZ9zkuQr380ROkwYgkgUAYtoFhI58BRBWbbbypIW7b+Vxv1Dpszz6Eq33ZBvx65AMqqontIu9jiUPlhVmCZYsb/mH+8G55FSvpeycFvHGAnQgQiAw3o6Cd3k2iLl09IaHeTqyCly58zWoWrUKLd/8Af1c8LHwKJkLPEx7t+XTSYvQXyA9BrBCmNBu5V8gdfO1WDH411/WpLbX9ZpEqUmtqX6NZsG4lapD0oCcc8V2xm2eq3A9UIApUBvIhUlGA11RFovgKpT6DNeYiIX7GItemERUwidMmmPGITJWYSxzurKI2nF9bKPw9bOq10o2LjOMJKKNdZLA/QcOxMLYiIo+YgsbSjxBL3x9DdVtVL1MnwCo9m0vCCkACrUiDx7KJ+RfmUuD2k1pUOebKK3euRRfAetVVAmWBurUri0Y2v+QSESbKvtgq14tbLRIhCHhqULY0N89/Kwq10JW2HKnTVDqC9b4CHU9odJnqNsdS/WzjQBdC9KU4LWC9wjFnPuNKBu8RzJ1QqCyAFHHEb3Tk+id2mAlG/dJi/gSKxJRoD1Ga/HY6saBRNRX2RafatvfKHDlnlekatWqlPXzC5RT8QdCArpc4LHatTFX5Ea5uRw9Zh0aRJ+uOP9mannG+cp7dZoPmPN4zJenJCfT5i1bafvkm4RRhA1q+OhMatakMeXm5dneLdZAwGmqXV2mNOB6DTC42nJFhgBT8FLhC4SFdd4wSzBkcQ/GPoyF7Oq1lP2geXwJ8qpQOGmdc66A2uAWYzTIye2nK5vG4Gq/8ly5YeTHYRQnnqCpi6+mM5oklQFWe7YgFIhR4e6ChPY9ew9ZdqJVw050SdvhlFbvPHd3shxav+4Z8Cy9GtQ7w1tz3vNvi6RrVZQGlAaiVwN16mje7d8Gl5KIwnvFyeNWOAQ5WEz2GagsQoCMfQCe4MECVLKq11IW4CoQYlB/CEdbKnDlqjcBGzF/t+Uj+in3I6qa7MlptX/nEcGqHi0F4Mq8apD7htyr5rW7Us1qZ0RLd0PeD5HX0rcTtZ8EAsuxZe7HhvOPIaUkoule7ANCYqv/dZvGlfT6pyHvg7qB0oDSQPlpgG0EGNpdSSL6aQvPjZv9JQb1h3CU9xbcrzxX5Tdi/bhzcnISPfv5NVT9bE8QdTTvJO3dVnaFnR9VR5yoXd4VGnpxm/50fvMB1LBmq4hrd6Q2aN+q72n5mME0ZO1eyybKhpNJRH3xbGPfux/vvM623kjVh2qX0oDSgH8aYBuBsGCwiEH9IRwNmETUDK7Q/VCRiDbVGZj3KXDl3ygrB2kksp+ocJBmfD+B6jSsZrQA+VU7Nhx2fZ6VWaX5BccoP/+opabrptSnURfdRS3qnlsOT8Kdt9yvg6vBNuCqru7y34hZqU710lz3XDnZB2/1ulNbqtVKA0oDZg2wjQC4ChYxqBnf+EsMakdkakki+mHz8JGIclhQgavIf5EqJSbSD1s/pp/yPEOCIPU8tCc4XFaRpIUjRzz3GjS3bezfJlN6vW5UKcGeQDWS+lPebfEGgmRwxSSirXwAV1gxB8+VHWgr736r+3tqAOMAnFLY/xD/Y5WjVZgYV33z9de0aeNGqp6URB07daIWaWlKnTGsAdlGQA3BIAaVSdJZtf4Qg/ojK0hE5YR2ZMdjJolyRF+GyBnzIqlLSn73V5bd/gpcRf4bU61qVXpz+b10qu42gzQUXqttv1hzQkV+j5xbePJkIe0/YL9K7coLb6ZzGv6NalSt5/auhqX9yLn6om8nameTcyXPStnOcNqAk30AsELOVTeVcxWW5xjoTdY/8yBtz/pAPK+lw3vRuc+/bWwQLdd97ahRlKSDqvz8fFowfz7dcffd1K9//0CboK53qQbYRvwyOIOq6QvVea9jJxwSLFngIMY+WNznVK+VbJzyXLl05IW42TVSkumReUOobvNS0tBDfx2jQ39Zh85C3JyQV+8NXJ3X8hK6rN01dEZyk5C3JVpusOZftxkbDAezT3Yf6GDeQ9UVHA0sHzNE8HKBXR6eq37fbipTMYAUvFZPP/uscW7N6tU089VX6eUZM4LTEFWL6zTges+Vyrly3ZgLS4OrVE+gJz+/woOCYev6g1GXa8XK9AaumtVvTSO73Un1k9PDov9ouQmTVJr7A/AOnqtdk28S22shZyFV57k6nGvvQcSHOpDtXoKpV/QNVBPw0oF/q9nocZZgEmGw3OxfxTn8DqCBazbPmiGOa/vg9RH75cnFSQZABbQUcogNqynRHugHdeFveI0QSuW9BZ32LJTl0Q6tTcPFfRDe4/3/cE/8XbrP3/Aybed+cCgQ3kbsaWjFKA8QBW8VPFV2BeFCAC4UOWSIY/jbXHbv3i0O1a9f3zhldYxPyvUU5OfTsmXL6K+cHDozNZW6d+8uQpUokKufmupRL45z3UnVq9PGjRspLS1NXON0z2COxWisy/U5V+WxWlCFBSP/Vcgt3E6z1t1HNc/UcoywaXK0rRCUnwLA1YGD9h/1s+o0pZEX3UGNa3WI/Ifnghay4cQya/NqQTfYBwAreGUASLgAhMh/83GAFAAclG6vzxUgA149c8HGyOc+/5YAMwAuTjILLmohLpe9eABWCMNxPWgf2gkwh3YBrHV85N+WAMeqP6gfQA33QPsBlFBQPwMt7oNdvb4MRQCQW8eNozvuuosu7tGjzCXwbH3w3ns0ZqxG6fH6q69SvwEDaPjIkYRwYvcePegm/RwDHRyHJ0wGXvCOPfrww/RpVpYBliD/2MMPC3AHeYC4W8aNE3UCmKFty77+ml6ZMUPkgAEI4v4/rFrl0U4cR+k7YICQQX24HmBs+KhRKrzpy0AwycjgypWrBZFzBa4qFGZBBe8VZpKgh8Qp/M3EWYHIqoT20xhh5XQJwNX7v95PKXUrixb89Wc+HckNzebJ5dRFj9uePHmKDhzMt21KpYqV6a7BU+ms5LaR0FxXtMEOIATSeAAP5O8AMJRnQe4XAAcStfED8IKcIgAYeGfwg/7jBwXeHsihfNG3s5BnYITfGQhBBrLeZFAPwA7uA2CDgvsDJAHA8b055w33QJ0oVqE53B+ACffGNSgc1gWYwj1wP+4PgykGdACQ6M/pFoCaeydOFIAEAEXOtZI9VqifwdgnWVkCDOE6/M7lheeeE79aecIgCwDH9cNLdWnPnvTl0qXimiEDBxpAiutjwMWg7PzOnW3BFUAe2ov7AKA9+NBDp6uSmL9OnoCB5wqc1sAhvCMMFGTGLKeQMx4kWaR5MfbBPZEgY9cGK9m495uFj6G95Vxt+5t9+/fH/MCJdAXkFu6gOX8+SFWqa3vqbV4T3c/s+ImTdOiQM3fX/cOm0VnJbSL90UVE+xAGgncFYMGKTb1GSooRFgSfDIxTw8e07W8O55Z6g8ydWf/MZN2b8la59nPBRWkCIA1eu8dox4bpzxor41qOn0j8N4Bgzw8WCzmE6QBaEG5jUITj2gKAzqJv0Jk3mZ4fLBH6Bdjs9+1G43roGuATdaFOgCXegxDACMdwXn4m8r0vW+jpkeF6cBxt5zAfPGwo2qrQIaK+YCwygJcKnp8Waek0+aGHqHpS6X6mBfkFIuSGAk/XD6tW6r+PF16si3t0F39f2rMXvfPerDKhO5wD8HnhuaniPMoH778vABpAEO790+rVloAI3q1zOnUSoOz8zl2Me/PDn/nqa+LXm8berIOrSbqHrOx+rOU6cF1087p16giG9l8GuZSh/ePmod9bEIgPyC+dwdW+/XTixHE6fvwEpaSkeDxudVxTR3nrgarn0ZzND1KVpIp0LP+U2EMwmksBeK4KnCkmHhg+jeomNlPj1ofxeWrTr7T85iE0+CcNfJjHc926muH8eVAHSqgQR3ElxdRasg92Y237vA8IAKvfN9pHtrzK3HM0tn7uH37fMEMCV+MmlvnbSkZuP9fJtAXCKzZuokcX5fuueQgLBj4QoUQAJOhFeJQGDCeWswK27SY+6uH5EwDpZh0gvebJfI/jON/ttU9p/+pSWgVul9O1gTwbeH7S0tPppptvpjVrNEAErxaOoYjQ3EoNXAEULZw/n16ePp2+WbZMACb8bleuGDiQHvy/h6hjx0507ejRIhyJ8OHM13SAdPPNZS6Vz53fpYtxbxaUz4tk/Ndec2xDILqJlWvZRmwe4tK9BT9t7snQjgcn7zBt3u3ZaTdqb7JNdR6bnTt2Um5uLtU7w3M7kRPHj6vj+BBFgB5yi3YY4Org7qN0MCc6VwmyocrLP0rgunIqk4a8SNUKU9W49WF88kcX4MNqPMNwrly9htYNP59qxxWJ/cIMEtF99l5Sud7y/MjIoIMBDIMdBkVmsIX2Cp6uu67XPD0SkOF+wcsF4OJNpufsxUZd8IIhMR4A67IFK4WnaumI3lqI8DVPL5WVzuCBW3BxmriOr4ecCCX26yL+B5jd/N5rpZ45HfSFClwxQHn6mWcEAHpn1iwjT0qE8nr18gA4+BsyCAnKYT+r/rK3Ct4uOaRotWqRr5fDiVbgygMMKnAVlFeTwdWf2CKrRAsJVtUpGZxwSLBkzXjGqV4r2biPmsWXwKuEgvwqCKH9yLfinaDB4QB+CfZAna4swoJpzZvRH39spjNMwOq4brDVcQ1glrceDhftoE90z9Wu7FzhvYrmgnwr5F05lfuueoka1WjvIaLGraYOsx74o3v5D9ssx3NSUnX6/n8/0t4xvQ0744vnisGJ7DEqj3HJ7QAgAbjhlXZoixO4wvkv+pWG7Or36COuXf/sZC3h/GEknA/3SYbrEhNikes1XFyPInKhnp0sPFQAa2LF3+rvRTI9y8h6Y2AI0NdynJYbtmHGM8JrxfVagUUZFHZ8+EVxHe7baADyzob79GjgbToTXimJNPT1116j3Tk5Igz3wtSpAjhxwTmEDtlzheM4tik7m9asWUNfLlnieF8km18xaBB17NhReKwAslD4OLxecltEDtWkSfRJZqbg4mIgxysREaq8bvRokVQ/Bp42Ba58eu7ehBhcbRqiMbQDfzA+scMsMlYJVBYYiOtjLGTXBivZuPeaxpdgF2kUbHuDZdFI4kLj4cHCSh4cK9KRYyCyTT5YQWel1qf4BC2Ph0skeGpUezw9iQlVCum1n28SYcGt6w7SKWwiGcVl91/O5KhIaJ945fPUIKk050qNW21AWOkBH/tF/bpQ22ffovTel5d53xMS4mnfgYMElz/bmRZ6WHCvg+dqxV3XCyDRY7aWw1SeBSG57BnP6FQMbUW+FCe5p4+bSNlSmBB/c4FHifshtx/5UW0nPioO+SIDuV+enSyAFMqFJi/VT3rYUL4HwFPXqdqKRLkA4KFNAEt28lb9QTu/HtFbXIK608dNou9uHiIAptxnp+cEcIWcpou7dxc0BwBVOPb2LC1vCsAFIAjnAZ74PEARwtk1rqQAACAASURBVIYoSHK/cuBAAZRuv+sur8MC90Mo8YslSzxWDiL/6tbx48u0BYCLGeNfnDpVACh4yNAWXIPfka/F7UFY8CWH0KTXBioBqqenDqwflCE8VnD+wHsFLOKEQ4IlCxzE2AerFZ3qtZT9oFl4tr85SXGU+vpX1KtHd5KNp/pA2X+g7D5c4Thes0YKTV0xWICrTSv3RfWrfqqwiPbvd84pa1i3KY257P+objWNRFSNW+/jdvnk26jgq0yPsVNIcXQsrgIllRSd9pgCOHDiazrtigO8kIHOObr3CSAQP3bcXABieRt/pYTqGs+VFX+XNxmAIoQEGdyYuwDw89fXn4nDtTtdYLm4QL5Glj+zx+UeuVl2/WEuM3BpoQ9oj798ZAj1AVABJAFQAUgxtxTah3MCxHTvLkAO5MBDhSRzLgBXL82YYZnIbtYLgBUAktVqPm9tQV24ntvaV2eRB7gCLxa4rnBObd8T2AvF4Cp7cIaoyHXb33xikXMV7I2bK8TF0ZGSCtRp7hqxWpDBlfpAef9AlVduWo0aKfTmhjFUnHCc/ojylYK+JLM3T21DN/T+J9Wq0lABK91m+vL+yp4QJLUXHD9JtVOSCeAdJKI7H9RJRImogU4ieuiwPdDFB7y8aRj4kwFPTnJaG+EFAvAAuEKBVy1SiE4D+7y552qAHfBYPSWxvDu1HkAMsgoARe4zZnCFnCtXbtxsBlcI/iACFBenhQR5Lx/ssQPkKCeS+SobFxdHCVRCLfSEdoArXwyz/NiVfHiBWJOmTWjhzsfpz31racfvhyP3DQxCy/YfyKVTp5w9KRe0uZSGnncHVShMVIsuguC5Y8O5blAHqlAhjiqWFBuriZ3CgkF43EGpAmDqy34abxQXgCyE9XzNNQpKQ2K4EniY7ps0SXivkKSO5HfZk2VWDUJ1uAahvIKCAhW2i/CxI4MrV5KIgucK8UIUxDOZNBRxTXxuzCSigci20nMqdqjVgkLfkQwYq1WrSt/kzKCf//qKdkYxuCoqKqa9+7yDx0EXXkvdmg2jo/nH1WpBH1YLepsYwXDyasHqVCTsDPPguQFcoX8AWAjbFRbkUZX6Dal+z8vL5DJF+PfL9c1DKA55WBwudOoQgBVWBKJwErvrFRDFHWBw9dvgDJHMjvwnJhG1wyFILA+WrJkYFA4muzZYyca9F0YSUYArXi2oaBgim3YisWJFyj6xiJZu+i/t+P1Q1L7CCAnix1sZ0/cBalipkwJWQQBW0HWyvlrw8M29CTvOY1UO8+C5BVx5GzPqvNKA0sDpa0BOaEcCOye0I2KGqBoKPFoMbLAIDylNwZIFSEO0DhQMiOBVdmiDpSyoGHAhCgwcGo4f8DNUqkB0Ql9BCE8WL0s8XVm1WlDTcyR7rPhViI+Pp4OUTXN+e5R2/Ba94Grf/sME75VTSa5Wk24b+DQ1SGntIeaG5xip441XC/46KMOwM20ytR0cFLg6/Q+SulJpIFo0wODqD5CI6qlKAFL48YZZkNYUqCzuwasFGQvZ1Wsp+0mz8JCInqI4qqNWC7oCWPEHOeWMRHprw1ja8L+90fK+evTj2LETlJt3xGvf2jbuTFf3uJdqVK5vyCpgFdhEoW3bNoKhPXtQhpgdAt76QsXg9WEpAaUBpYGo0ACDq82DXUoi+mHT0JOIYvl1AVWg8zJ5taC2tP/E8RN6cnA9k0dAHY8E/aSnp9EbG6+nX/63lYrgG42y4ovXCl3u03UY9e84juLjEtW4lcZAIO9vvbp1BbgSnit9oUyp5yq6qT+i7DVS3VEaCIkG2EZsHOxSEtFZTUJPIppXHEeV40qoFbv99+6jEyd0AFXPBKzUce0DHgF6qF69On321+P0/Y/f0tHc6GJoPyaAvXevFZ7FpOHPUbNaXSPmuciWLBLGyem0p149DVz9PrgD5RbHUa24YkqT7ENIrLWqVGlAacA1GmAbsW6gS0lEZzcND4ko/B6tdeO5XV8teIYJWB3XAYU6rgHP8tZDpUqVaMPxhbRg1Uzat6PANS+lLw3dtz/Xa64V6mlxVhsa3/dRqh5fl9T41DQbDD3AcGK14E/DzqeaVCS22zI8V3uV58qXMRztMiDixA+2qQllwbY3mzZtohYtWojtbYJZUPdfilD0tFTK4GrDIJeSiM6xyLkKNoko3P4ozfXVgpv+2Ez1lMdKC4lGsB7AT3Y8cTfN/u1+2rL2wGm9IJF4UcGR4z6tEETb+5w3jAZ2mkAnjxdF/POKFI+nL56slOQksbfg/pt6i4UyWDDDnqs9ClzRT2vW0DkhBhWR8G6CdR2M7DIbO7cLOgA3FWgWho0YEbLmAsC9oXNgPfnMM0G9D/fhpWnTglpvLFR2hu7dRs6VK0lEzeDKV2JQACZ/Zc/W9xasEI+Fi6XFraEN7oHb249Ndw8fOkR16tah4qJiKioupuLiYjp69Cg1PKsBzdo6gX5dER15V4Wnimj/wTyfbFOlilXo3hFTqU5iCwWsghyqrqjvLYicKyYrbql7thW4Irqwa1f6bsUKn8apm4X+PmGC2I/PDkgC9KDcqO8hGKq+KhAUKs2efr0yuHIliSg2bg6EGBTX+kI4iqT2BjO1vQVl4+l2YOKW9pcCqLpUXFQkwBNAFAAUgFXNWrXE8SL93LFjxwSgaN26FWVTJi1bm0UHc46e/psSAVeWlJTQwYP5hL0EfSmd07vR6IvvpYLDJyPaw+gmjxW/L+2k1YJMVsw5mW4BV/C64KOMchE2Ha5fupoU3hAQXIIJXD4H+TPr1xeykFmkk1r26d/fuB4yfx8/XjCII++Rt2gBCSYIM//YuFHUycfRDhT8DZmFCxaI/8FWbgYtuOe3y5aJ883T0oRXSC7cJ9zXvL+f+Z3hPfgQ9kKfZHm5TfJ1giFdD5NB5vFHHiHszYe2WwEsK3CF69AH1rusHw7vmT1hZg+Z3HZmdRebLZs8TJDztU48N7G/oKQL+Xn785y4LvQDzxr7Fdq1wxdb5kYZBleYgAWLGFQmSfdGOBowieispvEldoRcTO7HRFpozOnI5hfH0fG4CnS+vlqQjadbgIkb2gnggHZqHqi6AjwxiDp67Jg4Xqt2bQM84RwAFwAUA6viEnisSgRdRF5eHtWsWZOQd5VydhHN3/Yk/fmTu0ODSGA/dvykz3bmtiseozMSWgt9Kk9rcEPYbDg3Dc4wSETd5Ln6cPZssXkvPCr4AL/4/PP01rvvCoCE4ziPUBY+jgAI+B0gAr9/MHs23X7nneJ3HENeDgARX4/j+NDDo4MPNWTwYb5/0iQaNnKkACIfvv++qPuf//qXuB+uQVvwv/gYJyWJ++A8AyjIoZ19+/UT5wHUUBhQAOigLwB6+B91IUxmtf8e2gOvE+pmoIjNlVEX5LlN/3zoIQ/QJHuIWAbgBnVYeafM4AptBIDhzZJRB65HPzm8h//NIEn2kKFv+BvtxH2hB+6D+Tpf68SzQcHzQfvQro8zM43n/fnixT4/pxenThWgXX5ueNZoL3Qkg3ifjZkLBdlGIKE9WMSg/hCOBkwi+qGZRLREJxElMpZIg/Yds8syJKI+yoJbNZ5KVwsCXLkBsESaR0AAKITwDh8WH3z8LXuaDh8+RLVr1xYACcdLiovpGADU4cMCWOFvAbqKi4X+AaBq1aol6sExBmgw9nwcOujatQu998ft9OvajXT8iDtXDR49eoLy8333vLVt2plu6f8kxRdXUcAqBLmBbDh/GqjtLRhfUkxtXRQWNIez+CMPD8P1V18tgBJ7T/Axv3LwYMIHFgUhP4ADAAIuAA34eHJukTksaBU+w31QB67DedwH4IDvizbBwwOAhI/14w8/7NEu3BvX4RqrsBjAEjxr5jwk7g8DKe4DA645c+eKNli12Xwff8KCAFq4h7k9ADYMPOzCe/J9oGszmMN5GWjKL70vdZqfF4Ndft4c4vX2nADm/jF+vMdzwrGhgwYJT2Ys5OGx7uUJGPY0htdJEIPqex5DThCfW+CQYMgKYlAd+zBdjF29lrJWCe1Hi4kQ7mNyP3iwQP2OjskbN6Nz/sgioR0MzLxaMJKTucsTWIkQ3uHDVJc9UDogQqgOxzUAVWyAJQCovNxcA0AxWEI9+fBAAViVaODJAFB5OoDikVxSQidPnKT8Au04imC2KikRIbG/ElbS8m2zaFd2ruvmQPBW5flAFip3bOKIZymt7vlCX1zUhEDTRDD0AMOJ1YJrh51PteOKRP5mmm4f3BAWZO/U7Xfd5fHBw3F4oeB1kgu8ESyLDzG8GrIHwuyhkT/W+LgCSD1lSrbGvRgk4KMNjxR7dHBvGRQAUODDLJ+X24fzIhTYo4dHuxGeNOd+4b6oWwaHMkjk+wQbXAFg/Gf69DKeGwYk0KkvQMiqHgBJeButEs99qZO9frfddVeZ9snP0ttzQhuwsTTGily8gVDXGWUfGszg6g+3koh+YCYRxV49+n46jNbYYwWwxZ8aIDggRn9kW2dpewuq1YJkhOQAXGTP0THkQAFA1UFyuZYbVVxSQiIHSj8uPFA6UGIApXma8HzwT4moX3igatdmlCT+P3ESHpx8AdAgpz1PhBRPipkvgJgQ1B+0djyPuvfuRu/8fittWr9TrJxzSzkdYNWt/WV0Xa8HqKSwdOFFMABFsIBJNNTDqwX/urG34SFvm6VNvtwArvAM8EH+99Sp4lXg8BdAEsJMVvQBnFdllazuBK7Y62QFjDivyhuQ8fZxxnkANauQkzlc55RkLp/z1ibozVu75Pqckvz5nC9A6P/buw7wKKqufTaFQIDQQhVC7xIQULGCiCAqKDaw4YeifDYEu36KgL2i2BUrFtRfUYpYsKBY6U1pIk1qgCSkt/2f98ycyd3J7O5ssikb7vXBJDNn7tw5M3PvO6e8x6mfQAHtbvrEtYjLF1Y0AE/RpR1c2QP41f796TaYniJlPg5lnAKuUMUBliE29piYwx8OUbFKWWXBmy39CRbyNwYnWc+7bcqfRBTUDqjR0/7jP6hli+Z0JGcLAkhZlikAKHHJwYWXnU2HDhmuPQSbixtPYqOwXaxJqgtP3S4LrwAoy+7CMVl5dPhwOvdv9GP8z26xMl4AkQcQa8jWq615v9CiLTNp39bI4LwqDbCqV6cB3XnJs9S4VnvLaqWBVfgsVvJ8SrbgpnN7svUbsZydIwxcyUKBxfGu229nyxKsDv6sOiIfKrhSLTP+FqdgQMaN5SqQZUs9r+putI8HLjrEfAEIOo0JlhmJzQoVXMHi5BQDJvFogSxXQ04/ne8PrjFcliu1T1UPuEbEzIl7NBRw5c8VizHb49dCASqRKCvgatWwCCURBUO78FCJXxMuQaA+BLBLdH2e6dcsrSyyBVu+obMFBSglJiYa4AngqrCQgRUsVhxcbgajA2Dl5GRTelo6NUoUC5SBifIQM3X4MCUKUGI8ZAS1W5Yp840SecuSZcqq2xlwFSMxs58MBlaGIctLffr0pud+uoo2b9pCRQWBix1X9ssMLqvMzOyQh/Hf8+6lvm2GUpFpnNPAKvzACkkUVrbg8J7WPAPLdqRYruw8VGJxQMwU4quc4pEkMNwNuLIvphI8rvI9AVRIn8HAlb+YK7kOf/vVc8jL5C/mSkCmgAoVaOFYHAf3ZrMWLXyC6P0Fs4s1CD8lWN8p5grXDkshZFSgJeMF2IFbVmKWQo25ctOn/XlQ70co4MpJtwCzGPORGnO1dnhPijVjrYBDsEz5wyGICA6XrD1bEH4MeOqcxuAk6/m/dr6Fm0Plrsozq1ULVw3WJASBwXwm8Vkgo8z0RtFxc4zagnv3GYWAj/SFC4HnAFLZ2QYdQqNGiRyIXlhkUCLkMOBKo8REX0sTW6DSAbgS2cIkmIiBlWw3N2IvgJgKuMT6VWzJMvoRY5bIF7sUjbPE16pFcY0K6PmvxlNORtUMbIdFD8WYc3NDH9/JPQfTmEH3UlE+XhX9fMriVB7vKaoPoPwNJk6ZO7pa4KrqFwrH4lm3Tl0aes7ZlHE4g11Cz738EruCDKAy1crag+UJC/Rb785klZ503PH08x+/+wB/seiIywgWjLtvv4Mz4Z5/6UXOhMPfkuGG9xnB6nJOJ3C1aeMmzjAE6DjrnLM5puj112ZY2YIyrkeeeJzHjf0ffTDListavnwZdezYiW6+ZWKJjxQjeP16h2zBFy3Ah2t4aOoDNHLUKJ5/MF4BSTImI57sCj6/EZzfMaBejGzB5bZswd4+8V/SH3SFa0DfuEcIsr/qmrHcP2Qk01GuU8YHXdlboD4hL/f71AH9eXy4drnfQ04fxDrAud3cJ9FtcZamMTcH4gML+SsyAg6QOWLzuT0pInmu7OAKtxEB7ABHsGDBlwikht/h2lMD2t3KRnk8FENei4F5z959RzywshYuBK+npVJiosE/VYA4q8JCg39KzfLjgCqxTAmwsjCRlf0Hi5iAJF9Lli8QY8tXejpZ8qbZimOy0g8rljIEwRuWMkyQMKsv2TaX5vxmkPtVpZaXX8CB64WFoVvVenQ4lm4Y/iBFFdTWwEq5qeUBrNB9s6YGuFo1vBeRx0Nx3iLqYoIrzA+R0Jhv6ccfefE+pf+pVKdOcemUjAyAiR8NTqeOHRloSbNbOdTt6Av0C2joAwBJzRADAADfkf2czOPUornPGNCHnW8KnFRY+MG/ZR8X5NX9p5x6qiMNg4xXvUYnHUCO+ZqWL+dgeYAQ6MiJAwsyAFaqDv3pRfSO/U5jxLi+mDefrxG6wz/RpZxDlZE+/HFzyb0I1qfcG7teoVM8BxiH2/skuhOes5uuu46B6ZGULShzBMAVMAiwCBLr4E0LhEPCJQv+TsE+wEOB+nWS9bzftuJqC0rA6rbtOzTjtYNlRALbAays2CsJai+CJcvgn2KLlQmGAHB9LFYyI5lAjF2Hijx25+bApWgAq5KuQAAro39Hixh5qXu3bvTmd5Npxd8GkV9lN+gtIzObQLdQmta0YQu66fwHqXntzuymLS9AIWPT/RvgCtmCyy86geqbtQV7RBi4Ks2zpo/RGghVAwBkN11/PX25cGGoh0a0vICrP4dHaG3BmRUY0N7dzBbcuGmzZrw2i1Q70lGYPFbMom6ypltZhBwb5bWyBQMBK8NFCALMYpeff3kJdjcsX+JuZIuVCegEbEVHR1ObdkfRs3Mm0I79Bjt0ZTUAKgArlTIhlLEAWN184UPUom5Xyi8o0MDKVF55A8D69RK4tuDBq0+3AtojzXIVynOmZbUG3Grg4alTWRSxacK4D9LZoWeXdFe67TMS5QRcrYzUgPZZbaMt4wXTK5hEXQhmL0HFUOyFYtNcqLIdzGxBTxSisopbeU/kkdw/ZxdKFqFJzyCZhNnZYFg3aBvY0iSuPXH5MbO44dZDK+EKNDAU5eYatA0SwyVMDCVdh0Y/0KfHQ9StRyd6+Yu7acPOZRX67iJWLScnj7Kyc0vlApTBJjVrT/8dfi81r9uVCjSwsu5hRbwvNWJjaP+Bg7RmeE9rntGWqwp9jfTJqqgGAKjgboYrUcoQiau4ig65XIYl4Gq9UDEomMOHikHBLBYVQxhkgYFKUDH46ddJtkRAO7QUCjGoW9l88lATs7agGlNRERM5spOqA2GpuA05CB6uQ5VQFOAK2YW5IBRNtxjc5akXixW7Aq1XAYzv4iJsXMyHZQIoickqljeBGMdkJVJ0dBR1aN+ePvjxCfr5z3nl8oKpnRYUIBYtl4PVS2upkv4QY3X5GTdTYq22RsmfQJbEavL8VKUPmuQeR3PM1V/De1pkxZ1NhvZIibkq9wden0Br4AjWgIAr0LVI7He8kWsUkMw8XLIwHqkE6oH6dZL1gEQUBF1o/qjkw1H+JoOi6AQzW1AmT72gFVuCQgGATOdgug6l/I2RdagQjfpYsoxYLQTNF+MqA1Dwdli4HGK4fIGYEasFnqziWC0vwUXYokUL2npwFb3x1VTKzE7nU3iQsxqGVpCPGoh5DKhgsStrq1mjFg067lwa0udyiqME8niiNLAylVqR76NMnNpyVdYnWh+vNVA9NSBzxMZzezKYCkdJm1BK5ZS5/M27bSumcHOcx0uIuQIVg84WLH4ZyrqgSUkbI7vwECU2SrRY3dmSZRZntooPm4HqlsuvsZldaDGyK3QOMkwJjhcgxtuLswgB0Lp06UJ16tWij356lr76/WN218XFxfI/UHG4abgWWKfy8gqsn2W1UKnnbd2sPY3ofyV1bHIcRVNNiomJ0cCqEoAVTikT57pze1FGkYcSPEUkVAzacuXmbdEyWgPVWwNWRvGwCC3c/G6bKGcSUTJSH5lENIoIfFawGziSd7mUPXruagZXOluwdBargEAMtQibNLEKM1vEpGngyUJWIGoLwkBVbLFqbFqyJC+QXYTpaYYlywRQ+GFsNy1czFVqIDF7TFZUdBQ1b9aM9h7eQh//+CItWbeYQVZMTDSDrBo1isvJAECh5eebPwtQaFp1QIZv4qhXtwENO2UU9Wh9EsUVNqTY2DiKi4vTwKqSgJWAK2QLrrioH9XxFvI8092cHzS4Ct+zr3vSGohUDVjW7WHJ7FWDRzAgiSjWE7NkTThkmRjUxD5YmUDH4K9fJ1nPx22jvCpnRHmQiAKQod8uc1ZzbUGdLVi+BJXMP6bUKLRqERZ5KZsZ303Apbx1uSj+rFqmTJyDGC5kC4rrUKVnABADQPOJycrJ4eBw8MnkezPp/YXT6cdVX1BuXuhs6WWdFJKat6fkDsdSn479qW50c7ZW1YiNpRpxcZSXl6fpQCqRKFWyBXePGWiRiHbT4Kqsj7w+Xmug2mjAirkanhyZJKJ2cKUSgwItquRYgUhE3ci2+XgJ1xbU2YK5Fbawi9sQAEtK7MCSJYWf2ZIF12F6OjU2CUjxdgp/FoLjGzcGgCqGUCUsXAblu28MF2L4YmOpfr16RDEF9OOaz+mnNQto++6/KaccgRZiqpI7Hsv/GtdOoprehpRYvwW7JqOjoig6JkYDq0q0WLElNDeXJFtwnflVinmma4SBq3VPTaJazVtRfItWtGPuh3TsU2/SgWW/0IFlv1LLcy7m7W5aKMdsef812vPDl9R53K204ZWn+GejPif6nAbZZkxe2qmTm9NXqgzGClJUEG+CQT1QA98TiEHRVHmQdCLbOdj1qmSelXrR+uSuNGDFXA1PZouUGxJRye4Lh6wd+wQag5Os5702UV6AJjQIYJ0UZnZshtMG5SlAPw/TV2ll88hDSW9+SwMH9OeYK2lljTnS/TTxeVD96lOJveLahSgMbdI8IJhegtQNEGVmEfrEWBXXLhQLFz82+B/TORiuw8aNzfGYz5RYxFq2aklxtWIoJXM7rd76C4Osbbs3096Du8oMthBL1bp5B+rU+mhq2qAl1YquT7U8DSk3s4CaNG3qE/OlnzfjcalsPUi2IMCVzDPJEQSu8g+n05cDOlOvyc8w2MHfJ776CW189Sna8MqT/DtAjwCnRn1OKAGC5MW1HxNo5Vl0ySAGbegb4O7MHzZQbN0En0PAds7leF56ydUiFkiovIEaAA/Gejgjgx55/PGA450+bRp9MX8+s9Pfc999DKbemDGDFsybxwz44yc6l+mBPICb6AUlha4aa5TBKU1jlnWzz9Icr49xpwErLnNYMh8gLOmYL/zhEOk5HLLwtgn2QUCLuAbhmrSPwUnW807rKG8tM70xu8gYNMAVOpJq9dgmyKw0sulFHsr1RNFJc1dwzNXuPXurxARfHegZ1Mc0lAUTwEosWbBY2S1ZPi5C8yTFAKoxP1zcPB4FWBnb8ezAUiTyTRDDpQS15+Rm08GMXZQfk07kKaSMnDRKz0ylbXv+Juzbe/DfgG8fgFT9Og2oXp2GdFTjNkRFHqpdoyHVjm1I9eIbVzpwOJKfK7fArXmzpkzFsGF4sjXPiOVK5gd3U3DlSO2c9xGtnDyBTnjlE/p13AXU6dpb+V/27h2UtWsnJXTqzqAHwAn/ZL/TaO3HBLqieX1bWIAOcn2ffKNcFQBA8uaMGTT9xRfL7TyhnGP89dfTmLFjuQwMgNmY0aPp49mzmQ/Kqany2I9rQUMfpW32Pkvbjz4usAZkjlhxTjKBggFrC4ANsEggHBIuWSn5h/PBuBSoX0fZD9pElTuJaAF5KJq8JAHtmDxDAQJuJ+zSAo0jtn8zCN7HdYjYq7Q0Do6369Pa7vFY4MoCUKa8ZAYG3A7eqKZNufus3HRKObyLDqbtpcycNEqoV4eiootJZvNy81iuRlwNazjxsQlUkEeUn0XUplUHio8rdifo58pQU1XXg0ycy4f1NFy23iISy1UkgCtYq9I3rqNWwy6mHXM/4p8AVbBUobW95BreD2CFbbA0wXoFObgSpcGFqB4DQAYr2M55H9KeH75isWYDhlDLc0ZSQUYanwt97130JfeDPu0NYEVqFMLlhgY3GlxqC+bPZ9bvXmbNPTkWQAXH4efJ/fv7yOOYmyZMsPrEMSKPPlGbTyW5xDb0tXnjRurQqRMDIRX8YD/q8KEPjAPNLYATYAOrFcYlY4NlCteoNlz7Iw88wMzmHTp25HGo4ArHYgwYu539HONfuXw578Nxcn1OfWqQVD4akDniL9MtCOuREJdHBImoPeaKF7wiw3oF05qdHEsNfg9VttMcI1tw67btFRZzpAGXewJVMMGn+iHMBLASQCQ6ZQDlZ3sovF0CBOo1rEuHsw/yv9z8bKoRVZsyD2dSy6PaUExUDMXHJVB0lKZPUPVfGj1XBcsaJk6uLXhhP2rkKbQSXlTLdvlM2eXXq1ipcAZYqtCwTW2wdKmAyH4Mjls1ZQKDKFi/0ATE9bz/GVeDB4D46MMPacE33zD4gOsMbjD8hPusbp06vB+uNQAjAAaAlvETJrD7DMdfNHIkgwocA6Bx1tlnW4AMfX784Ycso8oLQLloxAhLHgAFrrw3Z85kgAVghXMB7AAAom8AF4AcB5ZEvQAAIABJREFUN9YxAVc4Vh2bE0CSa8d1QB7WKlwbXJAYl4wBbOgAebh+tIcfeIDHietjt+WMGawr9OPUp6ubooVC1oCAq43DkyOTRHRW26hyJxEVclKkWiNbcMPGTdWCMV0DN/fArapbUqoDYME1RIqeG9Svx7UFd40ZaJW/iSTLldNKAfcewBKAkbgBg7kFnY6B6w9tyPfr2bX467gLGWh1v3WK6wXqlH796KfffmN5ABKABYAXsSABJABUPPzYYyVcZQA8aAATdpcd+hlzxRUWWIIcA5ERIxjMoQHAqG43gBX0BfCF3wXoyMVgfGihgCunsTkpx8ktCGCJc4mlS9yLMn7oRrVW4W/oAQBL9CmuSdc3RAuGrAE1dCAiSURntonyImgLTYLWJeYK1O8ARrBgIfpegttLK9vx/4xsQfKYQV6muiNlQdDjNG6Y1oPWQ1k/LOJqxHJtQcRcyTwjVAyR4Bb0t1LYwVQwcIV+7DJLb7uKg+QRuN72krHsErQHrQdbqezgCsBGdX2poEnABSw3Tu4x1WUnrjh7zNJzzzzDrkOAEmmwiMEFiWMEUAGEPffiiz5uRIC8j2fNqjBwhUxKAUoyVlVfsk2yCzdv2sRuTAF/OuYq2NMXnv0Crlaek8wxVhJzJcHjTjgEcePhkoUbUrAPMgVrBhiDoyzAlSMxqAmmmETUYwSS+SURdSGLuCvJFlQnT71Q64W6rAt1pLrGjgSgGr3jb5+ZNr+oiFIPHqQunTrS3/9spe33XMUfbqiW1ObhN6h92zZ04OAhv7MzQIa4y8IzhYe3l3CAK8Rc/fn0JLaAoeGa4U4M5brt4MpuabFbpACEnps2jV2EcCHCJYZmlwPQwjYVRIkGAczgJoQbDW43uNrgghR5jMEJxJQ2oN3NcW4D2tVxweUJQChuQ4Ax1W2pwVV43xl/vQm4Wg26FhRnNnEI4q38YZZ8vC9hkmViUOWcAFD+xuAk6/moAkhEozweQm3BfnN0tqAGAtryJZNJdf+w+Pu+661gbVwzPrCyPVFU11tYptkZGXLNBpxZpj7K6+BwgSsAKtVlCCvWwDm/ux52qOBKtdbcc+edHIsFMGQHMHYXmX1ATtl40595hkEW+qsKliuM2W55E305ATa7ZU2DK9ePYZkE1ZgreNWQeQfGdACZQMTn4ZLFRx9mKqRXwYMXqF8nWc9HbXwZ2plE1EsElMbEoGb6I6ca2i7KrSzAVQx5qYvJY6OzBYufueq+wFaF4OkjwUJU1fRctzCXvh12PFtcEMBtf86L06x7Mk1HHBWRG7cgXGZZu3bQqe8b8T1VrQm4QlYg4q6QQQiqBoAluPfaXTrWJ1sQ47cfs+6p+9lKhaxAtK9O68LHIwbLbQsFXMFaxbxNJp2Bk8tQ6A4kvkqNWcKYhAgUwOOiUaMYnKGJ/MUjRzKgqeiYK/v5/FExiL4k4F2C23EN9pgwp2twe1+0nHsNWDFXw0wSUZN3Ct40FVzZcQiTfYZB1o59AvXrJOt5t3XFkIhCAcnzdLag+mhpYGVoQ+uh+ukBFAMAFecs3eV4fyVbcOkF/ag+FfJk2NOcHwLFXCEWCQAL/VbF9s8HrxHAEZoEteNvbEezZwtim3oMABUsVrhOtYGsFKzvbtvQM84gATROlhaAoXvuuINdgHB5wTqjZv+xC88ESLA8wWIFtx9AB8AXAIZkHsJthrikN955h/uRbEO4CBFLJdmA6JNjr0aP5r4lWxB0DYhpwlgg64+WQcaB4+6+7z6O5wpG4SDxZHLM4kWLWIV2y5XoC9d40/XX08WjRrFbEC5CjEnGh/32Pu0UEG7vkZYLrAEBV2vPiWASUTWgXUxguOzMIiOIC9uAzDioSwl+D1X26Hk6W1AeJw0oqh+g0MC5OHtUwNUZP//jSLsi2YIHxgy05hk3lisVtFXVxQljRItv0dKyUiGOCpQKQi5qH7v9GMgKwIILNJR4K/StlnqxW6bk3CoHlgAs7LPzVkl/oDAQIKFyVQEcCRATWYAsWMIAwPBT5d5S+baEU0vGAhDEpXtsnFXoVwLk8buUuvEna9cvzo9jAMjQVF4uu77k2lQOL1VX0rf06Y/AtKo+n5EyLosL7+xkqm3mwAGDAIsEwiHhkoXnTrAPkm4C9eskW6GWq86f6GxBPNgaWGlgVd2BGMDCT+MupBO/WOFIuyLZgvgqlfI3bixXYEZH2ZdQXGSRspjocWoNaA0UayDiLVcf2mKucGlIZwQSk2LM8G8iOh+R8nYSUbey+eSh5mZtQZ0tqPmhNMCs3gAzI2UfzR3ah/pcM8Gnpp49W3DL3VdZ80ybR4JnCwJYIbi7vMu+6EVOa0BroHI1YI+5gtVKyt4EwiGQC4dsEWrmmtgHJQAD9esk67GDK9At5BUZpeBgehMzHMxj4HwIFKXvT1ayBU/QtQU1M/0RaLk7dOgQ3/c2bdr4zFbVHWDm/fED19+TFo5sQQFWobrJKneZ0GfXGtAaCFUDKrgKVwagHd+EmgHoL2PRMVsQhZvLm+cqw+uhGuS1Atp1tmDxY1bdF9iqlsVW2vEgJgVxF62Skig+Pt51hQGktSMYFoGwKnHhkX7fZeJcdU5PyiEPxVMR9XAR0B7qBK3ltQa0BiJTA8VzRITyXAFcVRRDu0yeurZg9XYJVTfggEwpZCohGBb1FT/5/HNXFigch6wqNGRCSYZSddOPKMPpuhCYnZWWysShjRMTLb01atiA1v+9hdbfO45qFhWya9CNW1ANEo/MJUOPWmtAa8CNBiy6lrMjlKH9gzYVV1tQZwtqi1VpLUeBFnDsKy/Agowg4bmRMUjNtmDnnTJpElut0B5+/HHOqCqvcVaWfgKdFwWI/5n7sSNxaFlchFWZRNTNoqFltAa0BoJrQMDV+mHJHI6ExBckDSL2GyFIaFK3GO4+YW4PlyzOIdmC8O4F6tdR1imgPavIoH1HjBUGjTREUDLYmVFxcaHIttW1BfmBOJIW2Ei/XjBKp6el0XU33khPPf443z8BV8Hu45WXXWalfuOYYPKRBjwDAStwNX01rB8l3fg/6v0fozCvKq9mC8o844aKARxXoDU44ZX/Cz47awmtAa2BiNWACq4Q04QSfPEmJYM9oF3FIeGStWOfQP06yXreax2FGC1uQIYQwvhB6idoDegQyAys7aWVzSUPtX7rWxo4oD/pbEGdLRgJQAMEhaiTNuHWWznOCi4+1FQDO3Ww8SOA/aorruD3Clw/90+dekQlM+xZ8jN9f/0oumTJjhLACrrpmdyDVq9dRyjKKvNMLxcxV1WdRDRiVzI9cK2BKqYBAVfrTIZ24A/BJ/5wiIpVyioLDCT9yRzlbwxOsp63WkV5Jb0RtApIOYTVCoMHGkQ8FrYVmsixNLLpRR7K80TRyfN1bUFdWzByLHewWiGQfcHChTR92jRmqR4/cSINP++8oEAJzM44Bu3WO+6gE08+2XUQfDDgFgkWrn9++Jo2/2+cD5O6el0ycf51TrI1z3Sfb1RwkI8vyOfk5FC9evWsaV/4s0779k+f7WIhtcsfSdtBerlp40ZKSkqimNjYKqsfGWe37t1L3F839+vwT19xzUow4K+cPJG63PUo5ebmUPqPXzHtB8otuelHfa5gDYVVtNmAIVyyqCAjjXre/0yJflRCVqfnM9Tzanlfi7b6/socseysZLZYwfgD6xWwSCAcEi5ZLvlnYh9kFQbq11F2ZlL5l7/J8Rq1BXsqk2dRUREdOniQGilBrlCz3m48bFoPlasHMEyjPAisTg8/9hihPAYC2md98gnVjIsL+twiTgvxWigB8u4HHwSVlymmutx32rbJKn/j9DxbmUBnJ1M+RVEMFVEvZX7wBzB3/vAV/XT7WL8WsUgAnuX1gYUPgRmvvsrA/4mnn3a0GFa2fvBe4aMjMTGRpjz0UKk+OH689Ayq17k7s9ajtNBxX6yk6B1/8/MmJYfw/Kye/hADTGyT5u+5EosoalaiH9SB7H7rlBIWaiklBGBYXvdRANeR3r+UyFp3/nEUS14OUwK4AsgC6EED0IIhCOAGbjtp4ZCF5QvGJam1jO799esk65nV2rdwMwbnlhg0VNmuLsz+VcwyqYdzhGoALkCxVKG8hdRSA9By01AIFk3NEnRzXHWRQcwVCjdjYYM1wd6QLfj3P1vp77uKSUTbPmqQiO5JOVAiuxDHg4B0xQuPUf24Gj4xV9XB0heuhRQJFHM++4xd18EARWXoDdZgWHLbtW9fKmAlzxWAz465H1F07Tp00muzOQ4PmanIJo1q2ISBzx9n9WIVSB3KQNcLIAaLGJIlAN4AsuJad9AAqhxihD1pvnVBC4sK6dDBQwy41VaUvpfWrV5BufPeY+DE4MYUgBsOjd10MVGUVyuO/xZLE35P3LCTt5WWcLTMJKJ2cFUeJKLwV6Lf7hpcVerayS6u+fNJ6nlV6mCq+MnFJYhFCrFXsELhd8RcBWuSYciFa2fP5tpqR2JTCxa7vX5/WYSyvWGd2lz8WEhEKwMg8ISdm0vLliyhf//9ly9N6vHJeIoKC7mIMaydqL133PHH80KN2D247lDnDs+FOn5xOeEY9AtONVia8M7i3UU9vIGDBvks+GqNv9Zt21KDBg18ihmjn+8WLqSC/Hyf995Jb3huVy5fToVFRXTOsGFsdZWxxsbG8nk3rF9Pmzdu5H245gYNG/odT634eDpn+HDr+Zf3AvGH8FigjiAarss+HsjiXbNvl5qLjc84l1AKqcWJpzGgAtBCq99vAFGzVpT62Uza+OpTvA0AP7ZxM6p90hls4do570N2/eG4pkPOp6h2XQiEtzF1Etgihr5aX3ljCWCFe6DeF/SNe8Y6Kyyko3v04H9qq8jnM3XnZsrPzuDT+wMs2L7v3x0Uk5ta4pXE/VVdpRDYt2kF5ebkUlxNA7z4XFtOLtWoEUvk9VLmgd2UeXBPwNfcW1RYHLQdZEIoKhT4FFjQ6/US96s2j4dq161LDX7fXCIJr0JJRN9OKn8SUUlhVN2CbidbLRe6BqRoK47EJIgiqFLJHRM3JjMs+mgy4WGyR1V73YyitwBXaABUcAVIILtMqIsXLeJFUy1YK7oDJ9bHs2aVIA7Vui3WgBWsenYyJ8/Ayt/t8+XUvGkTIo+ZEmSKV+QC5XZhRKLDkt9/Z+4yvFO45y+99hqDJ4Au/A3i2Lp16tDSpUs54xT7IYtj8Yw9MW2azwIuLidcL2ROOOEEBmgdOnZkIILfO3fpQnfecw8PE8AKxwCE4Z3+a906/om+8dxi4cf+8RMm8DyAj4SLRo4sAdD4OX/mGfrtl1/YDQ639xfz51PdunX53JdecQUBLD44ZQoDJbwLKOIM0AfLLPqU9wLnA5DEOBD2wW7AF1/kOeilF16g92fO5GPQ8P7AIgy3OQCduCyxDdfmNglEinmjzwbHHM+WrHl9W/i8btjee+p0tqbG1k2ghE5HU/rGtWzxOn3u71aBbRzk73n77ddf+b6cMXgwXzPiKqGDSy+/nFCFAfvefOcdqyi0Uz9/LniLx7V32yby5BlAyOeZA5CJq0HeIsAAowHg+GtebxERTCwuWhGDG5eyLsGNi9NWuEhcfG3q2Ko+pcxeYdEz8H01XYpwIUJl+QhYN6kd4G4UKgeRxSwEWdkHKxloINzKegCuKopENNkWsFrhWq/GJ8QkhhcdYEkqv8vlvjFzJj03bRrvk8kX2zDhCYM4Jt8F33xTjTXkfGlizcNeLIbQjwo4sZjgb9GXGqiOYy4aNYoXL7VdNXo0f/EDwKI/3UpqQA1oB9ULsnK6zV1JvZJ7REQ28YOTJzOwEkvmZ59+ykAkPz+fAcObM2f6WKYWff89c54BaOB5evWll0rEHAGYAMjAZTZ/zhz6CEkRJjDBQo1n6vZbbrHeU5wHlqMLLrrIAibCyQbg9tLzz7MlQshrcV70Y3fJ4R247ppr6Klnn+V9aPKBgX6wDdcL4CVACv3s3r2bbp84kSsP4OMMHySI9QLRrgAlAXgCoC4YPtyiMsF5MP9Ah9IvQNXQQYPos3nzfACXPEFOgAUAadvnH9D6Z6awC1poOgRgISYL44ElC//aXnINdbjxHtr8f+9wEDxcjG4tobgvaNCper/EwohrcbLEyfgX3TuIduw64BrkRPrcERUtjrzgV+KJiiKP7cPK6aj0Ai+lFxA59V0rxkOndmpAtWpE0z/v/cEeM3/4BuFPCIyXQHm7LEaOGCu4JMGWADqqkGTfbx2cRBQIDieWtERcsD/yrkCyPTS4Cv6ElUJC4oPshwIw4WXn0it33ME/8Q+TAiZtfA2LhUZILktx+ip7CCZqBM+KSwWZfqqLDosNJncBo/x1/847DFLxFYq/sU9K10iQO7ZjG+SwXyUVhTIQb2Uvd1NllVRJAxNwtfJshYrBIVswXLFI4e4H9x5A+6YJE0gNbha6Dtx/OxDAu/bciy+yawnP1wsvv+yjfbyXAEr9TzuNrUwALwAuaj94tuR5Q3+w7qiuKDyjsA4hWBzWpjGjRzP4dxqPnBzXsX37drr19tsdxwNr2U3XX29Zu9XxyAcd5hlYdm4YP75ELBV0wuBr5Eh+N1SeuJ8XL6Z3337bsppjLGvXrHHsJ5AFc9sPX9PG/41zBFcScwWXIuKp0Bqdfg51uniMlVmIbW4spLgvAq7mzZ1LH77/Pt1y++0+4QKB+tnywoW0dVcaHTiQ7v7N83goKgp0lu6aJyqaPCgO7KflFnlpf56500XfqjzAD0BQoJZbqPTvYsgCllyIWiIJjRIcxdvVJrqvZy3KzC2kre/9EZBwVKxS/shJAagEz7ghES0h6xTQHgoxaCiyOqA9lMfHvSwmLExe+HLGZIeGSRkTKpqAL1hf4M7CxA56Abiu8HskAgEAI0zE+Eq8eORIBkIqcAKwGnPFFQyspEnmn/wtcVXYjgbLAgAYFjXoRppYoMQiJbrF34cPH7YWHciL1UssXe7v4pElKeBqzdnJFlmxGpPpZqFTNVYZ8pL5hnimSVOn8gIbKJtMLB0A5E5B5wAw191wA/cjizgsWSowFHCC6x3Uv38JYL9s6VIf4AbLEazW+In3RKxYojv0Y7dwYR+2y3jwN8bjxO+G5x37MOac3Fwev/2+qP2r45frwnuIdwp94J26cswYBpih3F/JFhTLFcb/zUltuQsBV/h921ef08bpD1DuXiOoutWwi5lywe3zY78viEETyhVcQ7AswoxZ1xJwz0drUmk/TCd+2s5sd+47OXwnUtrK0OLi4yjODAoP1k18QjzFxLoDe5CNjnVnvarNsu769TfGZoXZNDpmH4Orne//wWKlJRwtM4nou0kVQyKKgeqYq2CPben2Y+KEi091WakuKdAIAHhgGyYyADGhF4D1CpNmRQZdC8+NuFSwSDEosbnX/GlDrdknMnbgJASguFZYFwAwAbTkq1n6kFgqAUWIB8Hv+Icm2X7iJhH3qRwPMCYuDcjLl7xapLl0d7V6H6XWDZOvwmNMy1Wk1R79d+dOtoDincL9RwzUkKFDS1hw8B7CbQbXoYAVATIAGmD0Rx8CrgBWVJcfZAFOFi5axIDrhnHj2BImrmcABJwfAez2bMEtf/9NTzz6KMcI2mtcAiDw82xmwgrQQP94jjFHwAIGV53dAiiWpq7dutHqVausPtTreuapp/i8+IhTxy+uQ/QBlyeu9d677/b5WFH7CUQjIXFXAFe9p7/nN1swZed2Oqp9Rw6Gh4swa9cO5slKOPVMV9mLuG9O90Ws4Hfdc09AYLhl+nlUOy6a7v0tlf4tMjPcYqMJwMJNA/iIT6jtRpTi4mu4BkyuOowAIRVcbYHlKgDxeTDC0TKTiL5ZASSiQk6qwVX5Pp0qt5LETwlowMSGSRsgQyZeLAgS0xHOkQE8wfKDc2Mix+Ssxh6JBUjGIXEibrLx7MWQAcwwMdutb8JLZbc6CbiSWDMBRxKEjsVEABKDpYULDWBqkoKqFkL1nNjfq3dvBrm6BdeAgKs/FRLRo+evpk4d2tOGjZtcLXRuF151NG4tFHKMP3lYiCSbD7Ji0ejeowc99vDD9PZ77/l8sKgZp/gYgpsez6b0j5gsWEDkHZBF3G4JAjj5ZM4c1g/eZQY+Y8da/SA2Ck0C2hs2aGDFLomVyW6BwvuKjy5sBwEpABSC8mWuEIscfqqWLzkOgKLPscdafeAdkOsS4ClZs+r4RcfSD9yPJ518ss/Hitv7JeCqToeulDR+ErU7sT/9Ou5CJhsF4Gp25ggqTGxOu156hLrfOpXdgZLN2v6Ge6jrmBt9Hlp/51Xvi2Q0ynPozwKoAlIBV4/8mU/RXTsEf1G0REgasIOrshCOlplE9J0KIBEVoi+VJDAkjWlhVxoQbiWx4kjMEcACgIBYY84y3YUAPOI6DHQCLAaBsuPUYyWDCYBHbeImUzPx1EB7yAZzpckkDLeKWJTkmlULkgBKyYqUc6oZfwK+cE6JPRPrngAvVV4sYRgn+sX5oTuMCYsQXIqSmYmfAGkVaQ109YBUISEBV6vPTuYgUXwl9oigbMEJN97IweT8DJgZgAj+dsoW5CQTxP8pFmJ8YOA5AkiCVQm/QwbPDFyBn33yiU8wuizgw4cOpVGXXsogRzKAYRXCedEPMvDwLOL53LF9O2frIZtNsgVxnNBCqJYgCTwHYES2oDTIw9UFV/nUSZNKZAuOvfZatjihSR8ynqysLJ9sQX+uTGx/YPJkAsCUjxn0Bx3BKmyfo5yAj088lRnUjm1gXYd1CtmC7S8bRygmjgB4aQhkB7UHMgiDAWqcd+bbb9PqlStZ/5gToNchZ57JMWtw9dotiXZLnwZX5TsJqeDq7/f+KBPhaJlJRD8Aiajp+o0z49QCkoiWQbab5rkqtydLAAVOIMHWwU5md6U5yasUDsHkVWAFCw8mWcR0oYkFSR0nAAiAiTR7YLh9PAJwBDSpfalWL5ETy5KAJZFRrV+YzGE5w+IhQf4CluQ8kIdlSwLfMW7sA78NMrqwHderAko3Vrhg96c671fBFczz+ACLpGxBABP56MCzAMCi0gmwC/rHHyklJYXatGlTAiAcSEkhBEQj6BwWTwB5vD8I5kbfAEsC5AVYYaGGPJ5Vcamr/Qh/HcaVm5PDWXvCt4U+nHip7IAClib5SLBnw0EW1wSeK5TXwRjsvE4Yz3fffsvvBPSCOUPl80L/KlecACVYyti1dt99PCQE/QPACmWMG+Czb/Uyio/ymFQL3fkQ9I/tyJoEkAKw2rvoSzr0z2aKa9qC2g493zWwEqCEcYo1HvcLOsE9lmtV75fdlanBVfnOaiq42iExVwEwC4LW8U/K6ahYKCiJqNKvk6zngyRfhvbyJBGF2V+tHVa+aj6yelctK2q8hcQaQRuw7iDoXSZPNxoSF55k0gWiFpAxCHmmBMyrNA+qDNwHQpyIBSMYFYQEoIvVSo0xU2OphEcINAmczffjj1bGlKonXL9kVOILefOmTfTRrFk+QfCSMRhIV5hUsShgfDjfkU4e6ua5smKuzkrmVGlMcMlflKwtGO4sP3Vsbl1Obhb26jZOvJc3jhtHM2fNqhAXLd4dZCyLSxHWN8SmqVar6nC//n1lJMdclcUt2DmpMz+SWTlZtGOfb2F0N+9edZZRwdU2M+ZKDWivUBJRFG5GQCmjbRvJlpD7ScoiBlYW2V62ybM63+SKvjaJt+Kvy99+s05vdxWGMi4ViDjxOal9qS47yaaTMflzr+F4ACVYfzCpqqAQliI1wB2T/VVXXMGnFKuQ/ZqdAt0BdHAOgDdM2Gr2oD9dYEKHnLhRASgBTPETsTLSh8SgyJe4MFwLX1Youj7SZAVcrT2rmES0pzI/VIeFNJIA14xXXuFHEBYZIQhVXX7lATARoxQVHc3vExOxvvii66y98hhPRdwvZAuWBlwl1mtEw08aTr069qL4uOLg9w07NtATHzx5pE0ffq/Xxy347h+VSyIKcOVEsgUgBRMZTPZCpAWwVRZZdfLUT0N4NSAgSgUyOINsD9VNpbrc0E8wBncV2Ai4k7gmsTTZ47HEwgPSQBk3Jlq48eBiU0GiOh7hq1Jdina3nD/t2i1RUoYE4E04weA+kaB8cdmE927p3lSGdplnepjgKtKyBSu7GHI4gIZaRsefyy/cgBeuT6GOgeU43P1XxftSGrfgoL6DaPhJwxhUHUg7QCs2raCs3Gwa1Pd03jbruw9p4dKFelJBPKxCxbDlXf8konaaBbCuByMRRdgUIqfcynpAxQCTPJo/YlAwT6B6jxsS0UCyGlyVz/OvAg+7hak04EqsUGJZEh4XATvYj3OqpV/sQeDqmLhEBpjMr7/eJy7JHpQOGSHmtGf/CXOzqkEAI4Af4aSyAydYmhC8jy9xfBnDfYdrwde5WKVCBZ3lcwePvF4FXC0/q5hEtPcXkZMteCQAAfWp1NdraKOseggVXF111hg68Wij8Pmcn+fSnJ8Nhni0Yzr2ohtG3EDaelX8pNrBFcrVBMM3gUhEBc+4IREtIWuPucIwQyEGDUW2m465KpdVVHXf2ZnW/YErgBUAGZWjCYODBeeRBx6wArwBSoQqAeAK54Ibz05IKC46ABpkzIj1CX1KJpRalkeNS5JYKpGFZcqpZp8ElkNOPT9ir9CE/FMC+u1WPGFYVwPpNbgql0cyaKdWQPtZxSSiXSIoW7AiXEhV0fKiAVdamWLQQgFXowaOJFit0F6Y/QKt2LTS5706EsBVqyatOK4MFrpWTVvRjr07KCs3y+/84hPQ/l4lk4jObFVxJKI65iromlMqATX2SE1lRmeyTwUR4npDFo8a56TGTYm8ABIBPhJvZAdxwhOlXgBAEoLLBVRJgLkUfBXOHCklAkAFmdJSGACkodisZCnasxvFugYdwRWJFixDsVQ3RB8UVANOlqte8yKntqAGPrklCEVx08tq2ZEHp7r24xZcCXCCPt784k04M1/0AAAgAElEQVT6ee0vJd4pxGDBXWi3aAV9+cpBADFhaClpB0oAIVxLo3qJJVyX2D5q4ChqVK8R70tJP+AjI1a78c/eTLdfchsBaAW7VnvMVaWSiL7RMsoraYhC9okAdngKYZVCjFW0mSoNX2NZZDW4KoenWomrcoqLktI3UnRVpQ+wuxABnCDPLr/+/TlTB5YqlWIA2+DOs2cNApgh2FuI9W6aOJGD1CVdXU03R39qOnY4tCIgEIBOeIfE7Yj+xa2I82JsCI4XqoVwnF/3EZoG1JgrmWck5mr3nr3cWXVdYPV1Gc/KkagHt9mCj417lEEHrFWwWjk1AJpeHY8pdbwVjgfo2bB9g0/3sBKNOn0kbd+3g/s+6egT6cQeJzKwgez9/5nEYwPoQUP24u2jbrPGCiDUuVVnjgUTeciNffwa6zzoc8xZY/hvWKYAnOwy029+lrctXPotg0g0JwueOng7uKpUElEwtJclAxBADBwPbjILj9HZgqGtQC6kA8Vb4XB7YDq2Ccmlk+sN++10BcJXA1dcICoGF8MtNxEBkU9MuI7env8Nrd20me66ejT1630MpW9cS2s3/U2Pf/EDnXtMd+rcvDH/PrBjEl12yvGlGhNIBxM6HW0dG9+iJdVqbkwQugXXgFVbUMkWVD++jsSFV7saqz/gcpMtqAKPu165i61BoTS4EgGQEJ8F1yLcabB+qf2oLkeAG+wTEIfjsf+Xtb9wH5P+M4n7Qx8AYwJ0BCxJXwBfcNnhb7QnZj1pnN8GnFSrHM6JPiGHcUx5ayofi2MA4hDAX6tmLStDEn0KGBSXoT9wtbmyswXfr0Ceqx465iqUdySgrJAU2nmZYL2CdUmNpVJddrBWwaITzPVmr/8XtoG76AjMysKiDGAkv+Mn9klT930Q3ZS2e+LozoLthN/3emJpQsFOS3a7pyZ9EN2EmnjzqCnl0xpPbfpv4S6q58VnQXgbym0Y4Ks7xbdoxT/xT7diDahuQeG5koSXqp4tKO8GSsUIcahYbPFeggBTLY0jVx0MMNoJQoPJa9dk5Lkm3bgFASoAHAJZrfzNJQBBsPggyH3D9o0WEAJoEU4scbcBCK3ctNIKmBewhCB5ACCApc5JndgKhQZwJdYmgJ47X7mLt4ulCvKSwYjtsHpJzJgadC9WOXHxyfkA5t744k3uUwAefse5YEXDmGANO5CWwvvRvz0OTbVcbXXgufJQLNU//kSKo9pWgh4KaRdRPmXv3EopO7aQlwqZcqrAayTyIVAdyXyoje31EtUwswZV/iwnWY8dXOFiAjK0m5mFYu0KRba7BldhWV+drFFqx8E4qcIyiFJ0gvpf/Hzt3sElKVSwJNtK0S0fIuAqyZvLIOvkojQ6qSjN6i6XouiZmJbW332LDtPpRYdKe7qQjwPY4hpnA86kludcHPLx1e0AAVerzkrmiQvme7gFI6G2IADUjFdf5ZgjFGJGQ+II4vd++/VXjjM84YQTfOrwuQFKUvsPLvnh551XbWOawNIOUKrW4XSjH/UdiFT5YOAKrrpHxz1qgRmnWKtAc4FYhQBUVE4sAU4SpwVgNfWtqXTi0ScxAHMCPwKOJIAc4EyAlio/447XeEjYBlAIMAS3Ic/1Odn8uwAn1SoHtyL6FrAllBIAiABxuBYBaYjHEouYXL8KGGWbCq62mwHt9bseS+0uupyanzCQvNH5lLlhFeXu2saHINQJ3je0Op17UlzzdpS5fTvt+Go2bf/6c0pPPcBAC6FRJdjcFSzkyND+dssoLw5EkxqAOJm4+YDIakYR5RQZHA9lkT1mgWZoD8ciKSUo4KITN53wNYWj/9L0YYCjnRZwkr/zD6f5WJtK07ebY5ZG1aVvoxqwKKxTlxbuozhmLiluP0fVo8VR9aiigZV9/J2uvZXw70huKrji2oJgaJ+7nJo3bULkMetwmQqqigspCGlRS05NCJFxzp9jpMtLwkYo45fCwKjXV10tUwBXuE7RXSj6gV4jWT4YuFJdZk7gQeYMgJj4mgaZqBozpbr7VJADcAXQ8uh/H7FcfABuYnUCkAK4EcsX+gXwAaBKTEi0wBIsRWLVgstQ3HcyLlijxG2IbfK3WKnEaibgTAWT4vJT6SfQh7hGsR1ADdeFczu5S1Vwlf93IvWYeDcVZqfQvu/n0J7v5lDB4VTGNrCWw/Kk0ifAMoW5qGGXnpQ4YDg1P20E7fnlJ1oz41nK3LmJ49BjTEAGORULMUeWiZPACwpZzxtH+Qa0gxcCSE0C2vG7kIiqNXhgsQpVVoOryF5OYXkSsCRWp7JanNxqBFYfexPXG0+4FEVz92awyLCmdUoAK7fnscsJSFS3H1hWMnMnlP5Pn/v7ER+fZQW0n5XMiTOYZ46eHznZgipAQNJGQX4+NUpMZEAE4CDgSoAA5NUPoGVLl3LFgD7HHutDOyLg6oorr2RqEbHuqIBCSkapNftUICYfX7AOnTNsmE+cJFyWAH+xsbFc5FniLg8dOkSo79fvxBM5ZECygiEfFxfHNQThDpUxYTwb1q8nXBe2ox986NnHiYLvaOgX+hHiUGQI3zRhAhe/xrbqCiRDrS0oliXoTA0AV+cXO6ARYAQZAUv4HWAJliLIA8wISAJokmB0uBAlngpgS4LT5XwAPAhWl4YYKbjxBCypYFCsYWJ5Awh6Y8GbfDzGiGMkGF7iq1QwCOsWwJNYx3BONQ7LzRwLcHVtkwRqcdpNlPb3Otr+8gOUvWubVX0G8wyAULbXmHMAlgC2ALRqeQxwJZVqsL/58NHU6rIJtPWLufTnM/ezyxD7YalSk/tUsnXsj48i8rzTsuKoGDS4cvN4VK6MgAnEM8EShRincAAoNQBcBUW4WsQjxdatZ1248XdxlfrK1Ujgs4urU+K/oC+4PNXYMJ+JcdjF1PP+Z6ryJVXI2ARcLRtaTCLax2bZrsoWCnHhwfry2aef0ttvvEGPT5vGYEjA1aVXXMGuPYAZyENWqhR079GDBp5+Ohf/BhjCPgAelIRBkWHETY4ZPZoefuwx6ta9u+UiFNoSbAcwUYPgpW9hWEdtPq6c8NhjnJ0rPHHou26dOjwmHAPXJkATLHH4W4qSwzUp21GKCnxyyPodd911NOv992nR999zbCfXHZ0xg847/3wGUQAUknUMEt+c3Fxa+PXXDPRwbrhNce6BgwZRt27dqP9pp/k8c1X5vqsDLc04g2ULugFXAEOwDgEI2YPFBSxhnLD4IJvQ7k4Tq5EK0gCiwCEllAc4HnKzvv2QAREawA9bu0bdViKmC/s5m3DHBguMAdwBHEFeXIv20j0AUmq2oJxHQFao7PMjW/WhgScNprWPT6SUpYvY5QfABPcfDEYAUIijwt+wWklpP2zzJ+utU586XncfJfYeQD+MPZ9Sd2xhL57pFeT+AdCEZN0iHH2/lW/hZlxcKMSgoch219mCFbJwuTmJWJ5ghRFAVRqLjFiU1Gw52WYHUW7GVZ1kALwAuvBzzw9f8qWd+v43OrgdNeyaNaXVa9fRqqHFJKIqFUNpFq6KzLYTcPXEtGkMcB6cPJndgAAxqmsPlh3wq308ezZbhLAPoOfa666zHnUknDRo0ICGDB3KQAwNfQHM/LluHV13442WZQeF1LHvuOOPLxGTBU67Y48/nvsRi4mUlwFgAuB5c+ZMn2QWAUkvvfYaAx6MFVaoW++4w+of8WS4LnDbAQDimu687Tafvg6kpNClF19MX333nUHfsmkTgzq5j9ARxgKQhvO8+tJLNOWhh44Yi5XoIVi2oBtwpc6REu8kVi75Ww2GFxeiZO5JMLpq5QLAAaBRwQ+sVCizI5YrADAUixawxVghN8s6BmAOmX8ir1rHRBYATKxpOBZ/w6olWY0IwofLDwHrkEPdxECkoaKLGnmFNP6sa+iovExafu/VVHQ4jcESB6GbbkBYm/LNA+AWBMCSgHU3svX7nkp9HnyTFo8dRfvX/cYWLDSxhiF0Cq5BAC+EOXhAIhqMHj5c5W966ZirSsEOAE9pG9axNUUWfMnACzQgZLqBXkCAk/x9pIOm0txE6Hvvoi91MLupvECWq6qeLYhLsAMEABsVXG3dupUGDR7M5ZZQEQDgBAssAAgKIquUJps3baIfvv+eXnj5ZR+XogCWT+bMYUAEwAIuuXdnzSoBrODGu+6aa+iVN95wBCxTJk1i0ATLkTRZ8G8YN46rKsBKBXD17gcfWFmQkAW4gmVNLGhwHwIoSUxZUVERHTp4kN5/91129QHEoT+7ZU3OC5corFe4XrVVdUBt11tpXJnBYq5Ut1wwTidV1g6unIhHVeAm16Jm9InVCOV2BIBJTJTqngO4AgiDFQt1Dm8ccQP/LqV54Db8Ze3PViYfXIeQB+BzA5RCnV8BrG4fdBU1OLyHVt97NQMq4efkOoBm3LjUS0asFMDUrjyiPXle6lTLQ3WizZqBfmQRj45+G3ftSX2emU0/Xj2K/l33Gw9VLFYlyt+ARNSpGDNAGZCYm8LNbmW1WzDUxyZ0+VCBlEoXYAdToZ9dH6E14E4DAq7WnpVszTM9F0RGtiCu0A4QBFwBgMC1t+XvvzmmCW4/cfnBenPB8OFMhSINLjO0Nm3aWKS9+FtcijNeeYVrYQLIwMIFy5FTsHswwKJa1tC/CmRk7NjuZFECuFq4aJEF6GCZEuoJGX/NuDi+DqaBGTHCR94OoAIlA5QGsEQSQAsGrnAt4toDEHlh9oslSD5hiTqj7yCLQkGlRRDizbtevtsRyIiFKCsnm8EQQBPAT6smSaarbwNbjODek4BxJz4pd295xUiNHXgpdTp0gFb+72qOpxK3nKTF4CcsVFKYGcYkgK5GV51IvUZ0pwXjP6M6W/fzYJ1ksV3tt0GXnnTss7Np4UUD6fDOLQy6ELulxqbDguUBuKooEtHe2nIV9qfNsEb9YlqkjHgfe5N4JwNItWTyS016GfZboTsMQQNWbcGhyVZmco8IzhYEQAEgate+vY9rD1acxMREOu+CC9iiBOABq449+FtUZ88WFGsV3IpDzziD46MQXG4HFKh6AOsU5KSpAArjQEA9YqTsFiL0++Y77zA/l5NFCeAK1jPV1QhwpboO1fHgGqc+9BB17datxDgBMHW2YDQ98mc+RXft4PjGqBxPEAAAEredmrkn2YAqLYK4AO2s6yG8mhElelrLZLqgZz9aMmYQZZkWKwAkgCGAnniTCQEuPGyHsQgtJTGBLvvqWv59w8JNtOb2z6muicbssk79tjyuP3W+fTrNP7MX5XgLuW+J35KsQs97tpgrDCqviAjEWkLuJ35JIDO7nzEU2WQdc1XmB1cFUwBVdvceAFS9zt3ZnYfYp0gKDi+zcnQHEaMB1S0o80xyhGYLQukAV7AoIThbzRaEe3DcVVcxOJGYKwCm+6dOtSxBCCJHySYALgFX191wg3Uv0TeCxkEy+uiTTzoCFgAfyEmZKwFQyMSDuw/9A2C9/NprPi4/sUIhdsyfRWlQ//4+NTilBumUBx/k2C9puC4Qq77y0kucbYiYKxXo/bx4MQfxYx+C9QEEYYmryFg5J+BpB6rlOR43liuMx8mFJ+OUWKXEhEYWmSYCv6tKgysR/FkY5y9rfikXVyCutUFUTXry6sn004W9KSs9lWLJiKkSkCN/w12HJkHrsFq1nnAaHTO6j6Wyj05+jmpk5XKQu13WX7/dbphE+blxtGra3Y6EoyXAFToOhRg0FNmjNbgK+fmHm08Cou1gCm68Rn1OMBnAj+bfddMaiAQNCLhaObSYRDQ5grIFxaIEFx+y3hALBaoB/C1B5OLaQ9D45o0brZisu267jQ4eOsREo2hfINB74kQGKjPffptWr1xpyWL/vLlz6bGHHuKAcrVkld0CpRZkhwUNWYfo++JRo9hihWzAF6ZPp7OHDy+RLQjaBn8WJbgy1QLnOO9vv/xCz0+fzmAOmYcAcGvXrKFnnn+eLVyI3YI1DdmCaL/++itb8ARwwcUJPQFs3X7XXRYJK2Src+xVsGxB9d0VkCIZgYYFa7sVyyRM7sFisypyPsBYESgvgfEq63q4xzHhuAup7urF9Nfb09kihX8wDiHJDlQIsCbBBQhQhQ84WJSAVxBsPuSLa6jeUcUZ6ovvXUCH5q8rIRus3yHfbKbvLhpCh3ZsYsOTSjjqecsfiahJqCWEWzCx+SURdSmr3YLuHy9kl2189SmflH5YogRMSYkV9z1qSa2BqqMBFVxJKrNKxRAJCywAVm5ODjVp2pS5mgAm4HqDlQixSCp/E2QBQiTIG9YRcEDBIgXApAZ/w+WGOCtxHYJP6oHJk/26/NS7Cr198/XXtH/vXqtv1QUJ6xeoHzBGxISpWYd2Hiux4Eh8lR34QB7WLoA6lPtJ7tXLJ5ge1wwKBjQE99sZ2RGXBtoIbJdzRMJ9LwsADJYt6PYNlUBzWIf8xVe57SuccsJjhYB6WN8wPmT8hbu1jalH9465kxae0YHBElpclAmmQLNggq3cIjNbMMogSYdsdMcmNPzj0T5D2rhwE62+7XPGOIiXEtlg/SYNGk5NTr2Qvr3lcgZwEn/FJKIzbCSiEkmPTjORWmhSv+NkMKepxFmhympw5f4Rg7Vq3VOTuFyKgCr3R2tJrYGqrQE1oF3mGQS0Jx/dnSIhW7AsC2yoQdsIapd4qYo8b6jj1PLBax26dQsGe3uFxTyYZQgWpBN7nGjRH6BfxGrN+m5Wibp8wc4ZbL+UtpExAWjB2ib1AoMdH8p+BLHX+/JT2jb7HcYosE7BSqXGPsGKBcsTtgnPFWQTLu5NJ989sMTpPjzxOaqTnesj66bfwQs301dDjqec9P0MygCwaiOgHeVvVDIsDIh5GoAETbZSSTUUWneMCl+bocpqcBXK46NltQaqrwYEXC0Fiag5z/T9MnKyBcvbwoLsP7gI4d5j4lCTJ6u8z6v7N9658tJDacAVQAsAEkARqA/AJYWsv2BWK2QBokafuOgQ+I7f4boTNnWnEjKlnXWkADPK9mTnZnGNRCdKiNL2L8eBemH65ZNo4fk9GYfAYgW6BYAaxFtJ1h4AFcCUyrqO30+YNZqadm1SYhg//W8Bpc9fV8zQ7rLfdqPHU2FeDP35+pMM8DhbERjpvZYOJKIySCXqHoME6FID2jE6RNLzBbmQPVpnC5b1udLHaw1UCw2obkGZO7pFULZgeQY9y8IOPim43FCI3V+pm/IEAvKglRfQOBL7Lw24Usk+RWfiboNlyKmp9fmk9IxwTAkICpX9PNDEIzUJhRYC4A+AsDxclr1rNKULuvaiNfdczZYiNFiYAGoyCo3fsd1iSjdpErAtqlkCXfb1NY6Xsn7hZvrjls8ZnEEWSX1qP/DUwXMHvCMlcmB4qtmiNR3z4Dv0+UWnMJgT4xSXv/EhEQVIMllNZXDoFCcRCxZGJsFjochqnqtqsS7qi9AaKLMGLMvVmcXlb3p/ETm1BbULLLgLTH1INEAztFEacCW8VmBQR0OZGjCb+yPkFGCF/R9++yETfKpNMhGlPmCZX2YidjvCSiZADgWiV25aWS4uwf/0HUYJCz6mlG8/t4LUAXi25HqpRvN6FN88gWqYtAqCT6TIcoeBHajflcVZgvZrf3v0h1ZB5vwiI3YLNZTRwIywa+kOahvnYbefADrgu1NnL6O5g4+nPG9+Mah7/agAJKImoJLihggG80s46kK295dGTMXuPXvDcT91H1oDWgMRqgEBV2uGJrM5Hx9r9goOekE2bq7WQ/XRQyjZgqV5tQXk4Fh/LjmxhIXTZSeADpmLICRF7UOUwwmn21H0cdf5N9O/Ey6l7H+3+hh9Tnn3cmrWtXFp1BbSMd/fModSFv3NoAu4C4anY/73NG2fP5d2/voduwbZHQlw5UgiKvVxFN4IYSnlF97MEARixHaupRNEto8GVyHdRC2sNVBdNaDWFpS5Q/340oCi+gCKinChRoolMVzZgk7zAlxzsBjhJyxI/rivQFIKjqxwcmOptBBG+ZtfHK1WQi+hUkqEOse9eOZE+vHKfoxBVGLQsxaNpxik+pVzWzn9F9r+3h/Gh485hqPHT6KDK9fThi8/ZGsaXIued20xV0wiagIlJvczkRnMY7BglSARDUFWsoG05aqc777uXmugimtAdQvKPCNhA//u2s216sAbpTapYae3G7X8tB4iTw+lcQu6fZXF3Rcs0N1ffwA+vToew+AMfazctMLH8gSrGO+vWYtQPgf7xeWoFozunNSJpr41tYTVSgV/amFpt9cnci+NvIO+PbcPhy8Br8DAgw+05IkXUrtzm1FMLaECDbXn4PKpW7Jpyf3fUtpGw3IlY2hxfH+q3bs/rZ42hclMYY0vAa7QfbZppocQ/IpCjuUU0B6KbA8d0B787mkJrYEjQAMCrlaARNScZ/TH1xFw44/wSyxPcCU1CQNZrfypX3UnqjKwQM369kMadfpIq5ahuh8B7N8sW8jZi9LssVwC1sQdWVrwJ/0/M/Ra+v7y0y1iUOATwKmEFq2o6anHUPuLmlOd5jXC/qRt+y6Vtn66mdLXLKXc/HwfwtF6x/anen3607ppU3gsMEp53jzK45VgL/gOYdJiJGjSLUicVUASUZeyfb5co2Ouwn7LdYdaA5GngWJw1YPDCTDP9NXzQ+TdSD3ikDRQXuAKtAtwx6GBCsFfFqHTYOVYCYDvnNSZgRSAVa+OvfgQACT0iZgqWK8ApgCiYKXq3Kqz1S1kcH409IPYK5ZrZfyOFoybK5hCpwFcXXY6B47DcgQgg8bhTbUTKKFbL+p8cRtqeUJCsK5c7c9NLaANn6bQju9WU9Y/G9nl5+PB8xI1OL4/Ne57Ki15agrvN0lEPV41SJ2ZTc1TZoI01EwtFHdhWWR7L9DgytXd1EJaA9VcA8UB7T1I5pmeen6o5nddX56Aq4f/zKOYrh3DphAAF7gF0cY+7kw14O9kj417lJCJCLJPAJ9acbXouZuns8tv1rez+He0Jz54gjbs2Mi/ww0Izq0XZr9IN4y4no7peIwPwAIYk+zG52e/QDeOuIHdhHA9AsSNf/bmUl/7yyPvooXDj+HwJaAY4bliElGTmT2+Q3dqdkpX6n5JYpnisA6uz6Z1H+yggytWUFHqAQ5WB6BDAg6oGmQMbQefS/Gdkmnl01PY81cb+9+oQMuVfJnm5eWVWrH6QK0BrYHI10CNGjVo9dp1tHxoseXqWNNypeeHyL+/+gqcNbBkcn+qHRdND6/Lo+guHcKmpjsuvZ0tRRu2b6DH33/CsV8AoBsvMKxbADiPv2fITb7qfsrKyaKbnhlvHff6XTO4r88XzyH0nZKWQne+dFeJ/TjXVWePoZN6nMTyGAPa9r07aMP29bztqnOuopTUA/T4+4/T8xOf4/1XPzqWf2JM6DsUS9sz591GP198nBUbLkl1KHUD0CMkolH1G9FRxx9H3S5rTgmtQVXsvhXkFNHORem0Zd4m2vvnKoopyLf6ZaJQMLAr8enJN0+i/YuX0KZf5hdbrma29HjtxKChxFGFIpu8YA3VqV3b/RVqSa0BrYFqq4GMzEwGVxJz1UvPD9X2XusLMzSw+7VLLHDl6dQubGq58/I7qUtSZ1q/fQM99u5jjv327tSbLjljFCXWMxJFlm9cQd8s+YbuvOwOn+OSmibRlKsn+93fpXUXPmbx6p/p9Xmvk5z7sfcep6vPuYp+Xv0zffbT53Ry8sl0yaBRfK77X5/MIOrNe97gvyF77inn8pjx+/pt613r4s4hY2nPo3dS5vpVFomoBLbDkoTYcPk7PzqWEvoeS2c/muy6fwhuXpJK66f/Tuk7/uEwKXu/bLEy+T4RTnXcE2/Q6lenU/qfy4tjrmYe5QuuyjNbsGaPY3lAGKz4SfE3shBVIlOMW4oxRqKsKJ7TMYNcm5Y1nodw6QGxgtKwaAfqV8saX3qVoQfcI7zjh1cv4cBUzAe1k435wX7fRNZp7tCy5iRve9YD6ay6zbeRtJYcdUyUAa7W5hF1ahvSgh9I+C6Aq9ZdGKQ86gdcyfEAWeMvuollP/vxc7rrijtp+97tNGnG/Sxy3inn0Xmnnkvvf/MBy0wdO4WB0W3P3877xw4bSycnn0Qz5r5Oi1cvJjn3ozMf4+MAzq5/6gZr+/KNy2n6x89Rl6QufC61oX/s80eI6nTNo5LPoLYb/6Qtb03n2KYcxWKFv7OKiOJNyxLmmPqDOtGQuweEpOucjDx645w3qVG0x7JE2ftVSUQHz11BnwzuTR4qLM4WnNHCU2E8V6FwYkWqLECivVikPx4xLWt8YYRTD2rhTuEbUQt3qvdCyxbztAjArSidCVBy4sizj0HLFn8k+JsXQ9FZWfkKI3VudsPFWN7X1n708QyuHlqbS9QhfODq0sGX0pDjB7N777onrg8IJHp37k03XzyegdMj7zxKL93+IsXXjKf3vn6fUlJT6Jrhhsvu1udu4/6euulJSqyfSMs3LGeQNfi4wbR9z3a677VJLCfHX/nAf0jG8exH01l+8PGD6bLBl5YYz7INy+nr378OyWIlnXSlBBp72jD6edz5vH5YtY/NLD2Zy/DhBa/csZPPoK6nhK7rr+/7ivb/us0w/igcnugXH6TCqFW/W0/qNf5B+u7qc6yiz2xYAbgqC+s6LoTRowuG9iNBFm5SJAGIPxY3359+tazx7IRTD3iopaKAxZRrftXb74WWNd7bytCDACanucN+37SsL7gqq87KWmnjSJjHy2s9a6uAK2+7NiFZUwIJ9+7SmyaMNILEf1q1mF777LUS4gBQQ/oNoRH9z+N9y9Yvp2c/fJaG9BtMlw25zJIHoHr47UcYQKF1adOF+8bxaH9tXc/HQQ7tnfvf5p+jp1xJIwacRyP6j6DZi2bT7B8+4+2n9DqZwRkawBvOK8eWVgGvjH2Yvr2gHxUeTmVwhQbLEj6epVwfE53H16ArPh9dqtMs+7+19M9rvzn2C8sYGrRPBtAAABTtSURBVOK8ek96mtLWrqG/P3qDQZc1f719lKfCaguGUocw0mVxv5G5gHsQrHajli1m/C+rzqBrebnUwp1O/WrZ4q++itYZJiZ/77j9vmnZ4vpm4dBZWWvERvrcHK5auaXRQ5crTcvVmlwqate6VIu+v4Me/O+D1LpZkgViflr5E+1PTaHG9RMpqVkS9eli1NQDsAFQ+vQHAKDZvA3grHWz1rwPx9nBD8AR/mG7gC4Zx8zJ7/CvV0weTSMGjKDzB4zw6TusF2l2dlH7E6h7diatfGYKAyoJIxJXnXBfJQ7sSIPvONXvEHLSC6lmgjPpaOqew/TJlR+xscTeLzrE2h6VUJ/O+WIlfdyvI3kpz7dg9Lu2mCtWvteIg5Fq9UDxUu3ZHvyuZU3UrOgM6BWxPvEmog6kMy1bbGkKh85gnVKf10D61bLGl15l6SHQ3GG/b1q25DwT7L7puTm4zip6PetgWq4eXJNDhW3CC64ArCZeOpHBlL/26fefUte2Xalrm670yuxX6ccVP5UZ+7w3dSb3cdmkK+iC00bQ+aedTw+++RD99Y/7IPVQB9EwuiY9f9OjtOCsXpSRlspB5PhoUEnP0Weve06nrieX1HNueiGt/TyNUrYdpqPPakxH9Tascvb2wXWfUfS2gz79Mkmo1zhXn4n3k6colpY9/b8S647nraM8XjPwnV1ZQOP4ygcSlC9Iy6dpugAxAC1r3Aa7HlRdiS796VfLGs9ZOPWg9ifPL9xeTvdCyxrPb2Xogb/8/Mwz9vumZY3nN1x6EJJDPY8bYQkVqQexXD24OocK2hhWpnC22jXj6cwTzqRuAFBtu9L+1P2UciiFlv61lJb+tYwtWe8/8C6f8uanJvDfZW2PXP8QtW7emi6973IafdblfP5rHrqWMk23YVn793f8ZX2GUI+cHPpjyi0sgnlDQA8AUFTtGnTpx8XuTuln/+ZcWv/5Ptr1xx+UczidGnbqTq1P6kTdhtejGAnKNYWXf7qONr3+h0+/WK8AymMT6tNZH/5AX144kA6nHTAS9RTc5Hm1hccLsxcaYl8wKPGp48sHFitsA0qDZUHLBtcDLFYScwW9BdKZljUspeHSA55deV5hwQrUr5Y13vnK0APmG3/zjP2+admSMVf2uTkUnel5vPLWs3ZiuVqdQ/lJLcsLd/jtt2/XvnTr5bfQ/kP7afyTpSfyVE/w3wv+S/17n0pPvfs0jT77Cvrzn7/o5U9eLvdri8svomdum0br77yG9vy2iIGNmqSU2KMZDX18qDWOglwvbfkhg/75YSvtW7uKqCDfylSPbWBwYiVf0IjqtRQadaJdmw/SNzd97tOvBNH3f+1T+mvWh7RqwSwGdii44zUBVh1ggNdbVFz5m/Iqq1OV+pU7CZeqFMD2V15Iy/rSAIRDZxK0LoHanEXl515oWeIYgcrQgwAmpzJbYlmR+6ZlfcFVWXWGBaiiSp5VpblZrLQwGISjnFtprq2TCa4eALhqeVS5AxD7CSZdcx91a9eN3p73Di34eUFYzg+r1aRrJxGsZgBtdz53F2VlG8Hu5d061GxID940lb4Y2osOpxrB7UIi2vyEJDp90uk8hIx9BbRu3kHa+/Nqyti9gwPRVVkAs1o1YimxZ19KGtiSOp1Wh48DIJt57lslZPvecj/VOKoD/d9Nl/P8iWdLKGUAssDe7nnHIeYqFGJQLVts9cPNAuZF2ibfLD8xV6rOtGx4dYYHXQqNSwFNf/dCyxbHXFWGzvzNHU73TcuWnGfU+JJQdAZwVVHE0Xp98L1vFrhalU155Qyuju3Wl9q0aENbd22jJX8uof59+tP1F13HAOiOZ+8sc8aeCpwaN2hM+Ld119aw9usGnPXvciyN6T+cvhs50Iq/wruR2Ko5dR9zKmWnF9Ku3/ZRyrqVlH84vURwuhqsjvM1SGpLTY9Npqbda1Larmz66/U5/L6IR6TrxVdSh6sm0nOn9aZCKjQsViY9AwC3kCKXAFflSSIqlhxBePhqxhcUvlB9CiEqloZIlMVXkRTAtk9kdv1qWQPxh0sP+KqX5woPeaB+tawBripDD5jE/M0H9vumZQ0Xarj0UN3mW3ygRspa0tXMFnxgVTbltmjhBjuUWuajxz8scWxmdiZNfmUKbdu1rdT9VsUD/9PhJDp98FD69qKBdCgtlWv7RcXGUq1WbSk/O5vydu/gYWM9wLskHFWoawpZNKzNAFqYf2JqxVN085bkPZxOefv38H7I9rj4Supy9W305ojTKOXQft6O/nAcjpfAenzQe17zRyLqNSZdnFdIufySz2lZ1pFU6MbNQbAuFg+ALEcSUbOat5Y1LH3h0kMJYtAA90LL+iERrQCdyaSEd8Y+z4grV94hLWsjES2jzvQ8buizMvTQQcDVymzKbt68XHHKmHOvpAF9B1DtWkbJuT/WLqG35rxF+w4aoKC6tQHdjqMbzxtDC68+l61UWJOZ60rJJMQ1A4hjTeaSNua67Ub2uMnTqEG33vTeledzADvWLK7AouAkoV0CyPK81lyTiGJyDxexXjgJMWXxDzfRZnXutzIIMTU5afFipRLmBroXApjKSoipCUcNcBqKHsI115UX0WZ17redCa6mrsyi7GblC66qG3hycz39mrei2y69hTbO+YDWzHiWPOmpPgWWhYGfs/1shNMAXGoxZpFt1G8AHT/ladr65Vf0zeP3Uk5RoY/RJM+0WMEiDAsW/mEe9LzVQpOIAsmGm1hPE4OGjxgU4MVO2OdPv5oYtPKIQe2EuYHuBZvhFcsuxzTAvK6mMpsWNC2rSUSDETFXJjGoUIe4GUPX/xgkogBXWU2ausELWiYEDbSMzqcbGmRTYr//UKNjzqQ/ZzxNmz96mzLTUhkQAfRgjoG1SXXhiTuQS6WZMVTNu/eirtfcTLVbdqRv7p1Im9csYXcirz0miMLQBFSJq7FmlGGs8cxs4Vu4GcKafM64m6XVgyYGDS8xqP1eaGJQ4+WOdD1oYtDg80x5kalWNHmmJqQ2wms6iuVqRRZlNmkSAmzQom400Co6n25slkuZuYX0+8eb6aRxt1CXs86l/WuX0LYvP6Odvy6ivLTUErGmEofYsHsvanVif2p/8ZWUvXMvLX7ladqy+BsLTOF9FOs8x1WZYVMYG/YhiQ2GGgA5z4ILTvPuRxS9aT7TJKJlI0gNJyGmei90v+4IRyuDEBN+e5WMUI8hODkpJiNNImosFxWtB00iarhRK0MP3UzL1ZQVmZSZqMGVG8AUikyrmHy6qXkeg6uvX/ud360Yiqa2PY6ldkOHUZuT+lN8vfqUnWbEncFixdyeCfUo1lOLdq1dRtt+XkQbFnxGB1P3Wx4tIQgVQmqhMhFaE8sqRkaAPPr1pCz+zdvghGMdx1+Qfpiy1m9y3OetG0c56QcZ0aFj4XrA3/gd26RiD58IyC4tlQ4CyJn7xIwqpFw4kaBBfvBN813Kr4v4PJDDsXHmiHJN85xQfuVASeY2AEaYAiuD9DRchJh2Qlfdb3DCUTw3eB7wrCD+TZOIGhkyVU0PasxVWQgxQyHP1LKVR56pCamNNbG9abmasjyTDjdqHApu0LIuNJAUU0DjjzLA1cIZvxscfgpeYFcgMEQUkEKsZYU6UJhp8f1BXGKyVAJ1zKHiMYAMijdjP9yIwBkSoyVl3DyZmUgwDF8rPJxBmX9tdOywZssWVKuVM3Fa+h/LHY+JSahLdbp1dtwH4AcA6NT8Acbcf3cT/jk1b90YyktPM1CnCdKCAce0HVspY8dW/gqCpUlAZiDgWJSeSvvXrWJZRr4maMSYYJ5Eg4kRTTgzILv31x/8EmIK9YMcJ31pIlNNImon5cSzrZJIVgaJqBTSxnOLf4iDEEoOTSJqAOKK0INkU5WGELMqkHJG2hg6K+AqvaH/GoDq+tSj49E+y9W+A/uoXau2lJGVSU0bNaUmjYotYO1atqXa8QYBZqCWmZVBoGWQtvfAPh/xf3Zu4f7V9s/OfyhDOSbYOSpjP8DVzS3zGVx9N+N3Yx03A9Uxx/CaalqWZHxYc9moYwa4YzswABogGAw6eBfZBSjWLo+RcYi1W+Yw+/wVdnBVGQot73MGAowAfrH1EhyH4A8wAmTin1MLBDLrdu/ieAzALMbo1IpMwIgFFE0sjYKoBZljHx4e/LMAo0KOJumseAglVZ4nNrPfnJ0AmdsI1kT5OmD+GdPSCFnsQ4PlEX0cTkul9D9XRgTxqiYc1YSjRyKRqSQpSAYU3l9NDGrMY6XRgwWulmVSWoNG1pQtoAigqV3LdgQA1db8PTM7g/am7KM68QalAhqAD/7GTwChti3b8U80UC+0a9WOmjRqSk0V4OW0PgBU7Tuwl3p06kFrNq5xdYzaz5adWyjTBGFbdv5j/b73wF4SwLZlxxYfIFee63VSbAFNaFXA4Grx6wa4EgODlNuCpQmASgi/hUTULit/4zgAKchh3YLbDx+nkmSBfU7rgwZX5Xmnq3DfgSx4pXETA2TCyujUAoFMf5ZMf4AR5zictsfH7awCR5xftTyKizrNjCtUs44gixcPYFAsjThWCBsPbt9Kh3duYzDI5K/mS8lfOn6AI1J/961bqYlMNTmpT0kMf8S28gyq5TMiVVaTkwYnxZaYq8nLMiitXkOeLgedOIgtUAAhGdnGR/KaDWtKvXrAcgWQFqwBFNU2AVudWjimnTUGjEdAE7bbW4/OPXhTHRPIiaz053RugDcBhgt/WWgBroysDD5vOFpSjUKamFTI4OpnE1xhrkYTJnXhpRKuK5XwW7ivMOfDkiXvIlyC6nH+yMGxHf3C8qzBVTjuqO6jSmgg3G5if4Ax3JbMqIR4ykjbb1kVsdA6+eoljhEAEC/x7l9+sLJYxOqIGyGubEmCENM1jgHwg+vbyf0skwe7DRVXNaySmTu2chxCCeJVMw7BiTC3MmWZbdlUopAgs8VVGS9PuOZXJ6dOK4TJWraYBLk8dOaXwNPkHHRFXh2BspItCHCVmtCgSsyb4RxE7Vp1qL0CxpokNiEAN4CupomwpBXTT0AO2wXk4SfAJax0sHzBovb39i20esMagvXOTUuKLaRb2hQxuPrp9d+tSik4Vs3uwxwqiUeY64TIGMBI4qqwnWO28aGoMLsHJAc3z4O5V4MrN3dMy2gNVJIG/AFGWPD8uYkDWSXr9+vreCWBjvHn+g6U8OJJiOeMHAGKUhoCJ7dbGiVOEbIAjJjoxHoohaUxWckEiUlPmJUhe/DXRcY+s2814YWZ/xXLowS37gXITEvl82giU0PfFakHLFZC2ihFlP2NoTqRnkpA++SlGXSobv1KmlWqzmlhFQPoat+qPQ8KYKt9kmEpa9eqveUKBdgCMPvm52/Y3bg3BW7HvcbPlL3WBcFydWtbr2W5Ugme1Y9DPOvwRCBOisGVGXMlQevipcAzWmoS73AHtFed26ZHojWgNVAVNRBuN7G/hJdwu76pbhxlpx9kwChgUayIzGujWBzl9/w0JK+stFK6YTEEIMSEroJM9CP7ACS3/bKI3dESw6hSfUgcI/ZJ3Ahkd681KHWEzFBc4hbJpbiylbIgkSBbguDZTByCTuzXVtVl4RaMjiL6+K8MyoyRzwCiTIqiLI/k15d8a/d54NSquNagdm1qX7cB7T500Oek8fG1KIOKaPehQxU3GCIGVs0SDavXqg2r+Se2AWCprXWNQrqtHTG4+u11g4oBwAlN+KfkXZW6xdC6ZJlLIDtkJUFNfc4k0Q39+hDbOjyT2nJVoY+IPpnWgNZAddNAVciQLq0l08qQNt2izNlmLhTMRm0uMuySNq2Hqdu3UvbOrZYbG2ARwFBAp7Bd4z4L7U5BeiodWLuKrQWACdIvU+uY/XL6u2mVxBgge/BXw/UdCplqVSZIbX15X9q6K40OHEj3+xpERYvTvqSIJyqKPB6BxMZ+ALNMTzR58F90SYC2n7VK5ImOoUZJnal1nwF0cNsGys3KoCyKos3rV5Q4UUFWPq1dsdV3u9f8HPB6qfExHSi2bnyVe5XbxBXSbe09DK6Wv/47jw/PkcRC4Scom/DM4Tnk8AEzSB2ygZ6dUMnBNbiqco+HHpDWgNaA1kDlaqA0cYWB3MQVmSFdgAzptLSSmdFmgLJoVtzF+Dt13UrKSU/lXcy7qMThqLGO2C9WR1DwpO3Yxou0uJEEaIoFRLVQot/MBvtpx64DBoINV6sRR3USfOkXMrLzHM+R2LoLtet7us+Zt/zxNR3YtoE8RWJLJUrJKqCf/jVywQ/nFNLhXLki49ARnWpSg4SalEnRlNC0FQ3470NWnxkpu+hwyi76a9sW2rbs+xJg0AKEFhNmSUXsMwFhqCpqU7OIbu9ggKs/Xv/d+iCQOFJ8AQC6ShC7kMkKYbdqIS4ribcGV6HePS2vNaA1oDWgNRBxGgi3m7g0GdKrfv2UohrUpf1b1/voz+stovTfl1JhtJey432BF/axj8qhFURHU6smdalhbf/WLvWwDBtIkn0AI04tI6fk9sIiL2Xnm0CssIDiaidQYpuuPocnJnWm3Iw0Wv/DJ77dAlQWmn16vRQFE6af5omKJo/DfsNSF0Ow4tlb/ZrRdGq7ulRYRLT8DSOgXQiUxY0ucVQgti1XYm4dcxVxc4QesNaA1oDWgNbAEaYBwyJUTICdsn0DLfl4GtWLj6GasVEUDZ+u0vB3rdiSAKS81OYDupSTYHuOgDFzO0BbRlYuUZa7LMBQxty0aUNq2aQ2xTc6k/3PWetXU356GtPuQBsSTwWXtLihYcFSM1iZhmfHViubGPtxHI7X2YKh3A0tqzWgNaA1oDWgNRBBGsjNOkwp241qKHDDqcBLLsOQ2eBzVTVioqhGtIf2b99IeVnFFU7q1CwZrwXLUq0aJQEaQJsdzIWiur3pebQ3NZdiCgsokGXO6/WSt8jZquZ3n8dDrVs2ogGXv8KxffX7OZf3C3eGNFPqpO63OBO1WzCUJ0LLag1oDWgNaA1oDVRjDQCopSsWMrlUADEBc/bL/3f9UgZbdksZABzlZVINpOMpDZarem170Xl3vcpb0fcBEyja+5YYLieVZ+x3BpWQPftuo+/KahpcVZbm9Xm1BrQGtAa0BrQGjkANAMAhWzExqVO1vXoNrqrtrdUXpjWgNaA1oDWgNaA1UBka+H+Y3mv4DBWa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data:image/png;base64,iVBORw0KGgoAAAANSUhEUgAAAlcAAAKJCAYAAACWDwzbAAAgAElEQVR4XuxdB3gVxRY+SWipNGmJCIJSlN5UBKVZKBKa0os0qRZUBKQoIFUBpYMU6VW64hNBBVEhYEFpNloSFEUgJASQ8L5/NnMzu3f33rs3e2tm3oshu7MzZ/6Znfn3nDNnQtKPzr9NPPF/6f3O7j1bJd75R9qtfJSUbF9X4QL5qXD+GO8IESS13L6tdD5+s3/x30L7Kj/TJ0haK5shEZAI5HQEjm1cnNMhkO3PJgIhduQquyTK6PlsCmr28V9zV6WbIXlVj0VFRVFsbKzZonJ0fkaobt+mjIyMLA6eSbZEYBbOn+9znA4eOEgJCQcphEJ8LosUQCIgEQhcBH48+nPgCi8l9wsEssiVSIqsJlheburfYXF0ISxOVWvevHmpZMmSFBoa6mVpArs6kCr8/Pfff5QrVy6/xm/3Z5/RS8+/QOBWkmAF9riT0ksEfImAJFe+RD846lbIlVkyZSa/l3GCtuqP3JXoFoXZas6dOzeVKlXKr4mBl2FyqTqusQKxunnzJuXJk4fCwrJwdakQL2eqen8lCgkJYT8ySQQkAhIBdxCQ5Mod1OQzIgJZ5MoMYXKm5cry4vI62qdzV6S0kGhbvdBUQWMFzZVM5hAAueLE6vr16xQeHk4gqv6cXhz8PO3Zs4cZBiXB8ueekrJJBPwXAUmu/LdvAkWykPSfMx3aQYisJFg+QGDDnp8o4t4GdHeZMqx2TqzenT6d4lu1ovIVKqikmjJpkrxOREY4TJ44iZq3aE6l776brl27RpGRkUx75c9p5fLlNHXyFKm98udOkrJJBPwcgfUfbpTrhVwf2Sh1lyco5MqZJgo1mCVfXn55Ev+6RJ+djaDaD9VTEavxb46lWnVqMxIlplEjXpfXicgRDjVr1aKmzZsRtFZpaWkUHR3t9xrApMQkavrEExQKs6D0vfLyW+iZ6jDuUlJSPFO4LFUioIOAVnMl1wsFJImD6ziEpP8kaK7cIVF6xMwHr+vusxFUomwlSaysIpK1a9NT8S2Zr1V6ejqlpqYyTWDhwoV90Lvmqmz2xBOUnJQstVfmYPPb3OMmvEW1a9emKZMmEzYtyCQR8DQCIrmShMJ1QiEVGFmKHIVcWRnXytOjXqf8pFxl6HLoHZJYWUWsMsvBLkFOrt4YPYae7fksVbzvPh/0sLkqR78+krZt3er35AoamQoVKzDzQ3S0Enst4eABSkxMoqTERHONDtLcsXFxtPPT/7HWjR45kjZ/uMlvWgrZ4uJiqVbtOkymlJQrdOL4cTp+7LjPNW39Bw60yQPZEKZEJtcR4ORKEitJrNwljFnkyqy/lZ/EswKpArlC4j5W0hRozQvByRXISvmKFejpZ56xzCz4XO8+dCghQXe2gzly/vsLXZ8JNTn37N5NQ158iZkGzTq1165TmxYtXaoqESapJ5s8ZrhggiTt3PUpM5uKCc71epqWRo0bU5duXalW7dqGbcQivWLZctqyebNhHiyg/QcOUN2vct/9DnFb/MFSVb0JBw9Sz+492DN65YmFIW9iYiJt3bzZa4s1tFYw6f95/jy1atGSUtNSHbZPrw1iG/UeNurzp9u01SW56LsuXbsSyJVRQr/D/88RqXHUF0blas1Vc2fPobmzZ6uyY3zNmPme7RrGEEgCkiNHbRD6pKQkNma3bNqsO96djRGt3Hryuf1ie/FB4CSJlTXrCO+2nIZnSPoRCx3avTj4UVVKaEE6l+teSaws1ljxbgS5GjliBFWqXJkebdCAYmJiAoJcgQw9UvdhCglVyJWZmFd5cuem8RMn0pPNmqpGs6NFQm/B+eH776l3j550/cZ1WzlYjMdPeMshqdK+QljwRr3+uu4i7W1ypSVaLwwa7FENjai1mjxhIq1auZIFtHWUIsLDacuO7VSseHFVtl49ehgSHS3JwYMfLF5CM6ZPp1u3btnKAQkb99ZbDkmVVjYQu5EjXtclaZ4iV5yQclmead2Wjp847pRcibLjHZoycZIduc8p5AqEXvrqSh+r7BBDhVxZ4dDuZWKVHhJBZ3JXZPGspMbKM876IFbVqlWnx554nK5evco0M/ny5bOkpz2puYKAvXv2pMMJh9wyDVYoX4EWL/+AENGfJyPtlZHWqk+PZ+nbAwdsz8P0h8VUq91yFUx89Wm1WL4kV5Ab2jVodzyVzGqtIAfIdMuW8TRu4lsqsYy0V3paK2jJunfuQknJWednYbGFPO4kjB1oB4GXmDxFrr769hvbOAPJ79W9B924edMUueJyarWvOYVcaQkq8MhpmhfZXuUtcBeHkPQfLXJod2fWcfOZtNAYprECsUL8quLFi5M0BWZvIOjtpuS7BeHQzsmVVfHC+vXp69AsOG/hAjdHh/LYqhUr6Z2pU90iV9BePf/ii9TtWcVcxpOe9kpvEv7fxzvp9eEjbForIwJmtoFa7Ys3yBUWZ6Sy99yjIpuOMDHbLr38wAwkAclVrRUvJzIikua9v4CqVqumKlpPewV/Lq15D/WtWb3aprXSI2Bm26hHzj1BrrQmwRcHDabdu3fbxNWaBUEkz58/z/oWfaxNWrlzCrmSuwXlbvrsECuspwq5yq5Du9mZJhv5L4YVpz/D7mIl8CNtxowcJVW42WDYumEqNLsFQa6gFbBqtyA0YDzae4+uXenAt1lanpq1atK8he77XGFsQEvQ8Zn2SlR+N0IyxJYoQRu2bHaovRLNVnxIAyeYYc4lnrONcj2zE27+9uuv9OH6DfTDd9/bFriq1avR408+SQ/XV0KKiMmVhc5qn6smjzSwidDm6XY0YPAglUwwWz752OPZeKP1H+WLOPB8rEEjp75W2lIaNWpEM2bNVF3Waq/0tFEgk/1697XV54gYf7V3H/1v507Wf5ATH3noP+CkR1S09XuCXIlkH23p07MX2+3Lk5Y0LFuylPCDBPnfnDDeTnZRa6pHrsQxou2H1LQ0031n+WAyWWCpUmVp28dbbU+5q7mQ4X9yNkHLIlfuEiyTA9fd7IhjdTX/fZQRfScrIiIigh3CLImVgqgnJgDtbsFuPbpTxYoV3e1C1XMgPdzZvG+v3iotFsjV3AXZ01yhshZNmzHS4k60dhC/Tp060avDh6nkFrVXelorLFTw1UFkeyQjrQfywa8HPlkw2WTcukUhIaEsAn7evHnokUcfZXWLpkmUJ9bvDc0VJ2s4VzIyIoJeevllRh7E9PADD1rqeyUSGuD0zttvO/W10g5KkPfxb71Fjzd9UnVL1F7paa2g6UGEf+7bpYcxiNTUiZPoyy++oOvXb7AdtbdvZ1BoWBhB65k3T17q3vNZO80nBBHrt5pcido+1DVp/Fu0atUqVfuNHOLxLjIrQLHitPXjHapnsLECgRSR9PCoVVWtIRQfvpWRofJbs2Ty8HAhFStWobUbV3tsXhXF98S8Lcv3j7iWIek/ZNOh3cMDHaa/OWt3U2iJGtSoSWNWGxyr8ZUlB6bniBVK1u4WbNuunWUO7eKwgYnw8KFDtks1akJzlX1yNWbUaNqxbZtbpkEIA/PSijWrVF/yXHuEEAraXYUwsbSNb0VXhICXelorEIZFCxbSlaspugsPFjrU/VDdh+idd2eo3jBRe+VNcsWFeOSRR2jWvLmGhMWK6UDUWrWLb6XyfTJTvp7vHNce6WEHc+7I11+3aXqMtFYvv/Aifb3/a6aR0XOwBzGPiYqmXn372BEsUXtlNbkSNXEYi/HNW1DatWsukSueCSR6ybIPVCZVZztKnWlLzfSZP+StUaMmLV2xTK4vmZ0h11n31lmFXLnr0O7hN+HvsDga895quq9ydRuxKliwIBUpUkQOfC8MfO1uQRx/Y5XPlTh0+vd9zo5czV0wP9ujC7Guxo55w21yBZLTuFFjmjbzXZUs0B5BI6UNpTBq+Ou0desW24KrZzbEoteuVWu6fOWK0/Zh59vY8ePttC/cTOMLclXngQfo/SWLPUautFqr6dOmua35MPKdg5M2tI7i5gJoo3p27W7bVYcG6pkNQcAQb0tLWvQ6M39MDG3YvMlu5yLMqDCnWk2uEH4BPldIRn5qroRyALmCvyVPOY1c4d2OjY2TriYesoiI70owE7eQ9O/ddGh3ujS4nwEO6/CrmjxjAVWuXNlGrKCtgtYqmDvEn7b/ancLBhq5gpan4SOPUGiIe35XGMEwL01/912VDxTK1e760/rqGC3OZp2zoX1Zt2mj6mXicYt8Qa70CEfzJ56ks2fPuv/CC09apbXiRcJ37oOVK1QER6//oE18b8YM2646PK9n9hXDGjhrMMh5p86d6bURw1VZOTm2klyJJkFHfmqukCutuXT71m00YphiHndnzDnDyR/vy92CnnE1ySnECuu4Qq7M+lt58G0AqYLT+rvTZ9iIFfxz4uLiKDw8XBIrL2isUAUWAO1uQU8d3DzguX52mqs58+dZMso6d+hIv5w86bb2CkLAz2ztxg0O5enY7mn6+ehRVR69hQjO2X/+9afLbYP2BXWLDtKOTFvOTDRmg4hqy9MeaAtNXNPHn7D5mLncMJ2MVmqtePEw0XXo2NGO4IjV65lzcV+LFTYgtG/bTkXAnLW3WNFi9OnnWbv1kJ/7zVlJrlBukcJ30D33KnH/vvn2G12TpTNypd1tiLLGv/kmrVu7zpBcYTwaJRz+rg1B4QwzX9/X85OUH/RKr0gcXMchi1yZIVgeGP2IW5Wcqwzht0is4OALx3WYo2THut6x2f5C0NktCP+SQoUKWd77niRXC+bPp/fnL8gWuQLBGTFypJ0jNwcCO/4mjB9vt+jqLc7tWrcxbeYaNWY0Pd2+vQp3kB53tAjukCvE6MLHjV5UeTjlw+HcisS1YtC8ZMfXSiuLnu+c6v3QmHP5PS0RWb92LY17c6yppoLcbdj0oS45tpJcQUuWO1cugs9Uxu3bqh2CosB65GrFsmXsGCYc44M+1ppL4bt14cIFQ3LlCBBHwVtNAenFzFpyJdcdL647HgqI7QtiGJL+nUmHdg8Mchxh82euUixulUiseKgFaK7kAPf+ANfuFsTEW6FCBctHwMB+/e00V7M1TtPuVnry5Enq0rETOwrHnZAMvN474+5k5jnt7j290Av8Ge3iCaf9Hl27mW7KoOcHU99+/XxCrhwJqxds03TjhAe4OQp+Ta8NHWqahBrVbeQ7h/x65lwjcrVg3jya9Z46vIMr7V26fBlhkwZPXPNoJblyRQ7kcXT8jV4Zc2bOooULFtj6wmycq0AnV3Ld8f66o/rwGRG44RwUcuWqQ7urb7CJfNwMiEdEYsV3BPqCcXLxc/qLpd0t2LpNG8qTJ4+J3nUtqyfJFSRo/GgDupqa6lZIBt4CaCD69O1rF+dJu/iILXZn8dRDzEhD5Q3NlVEPgljBgf9gwkFLSJDoy/V0q9Z04uRJ1waPi7n0fOfwqDaSvlicMxOai1UbOq67Mz6yK5MZcgWN7NtTptLV1Ku2puYkcpXT53+5Dmbv5JOQ9MMmHNpdnU1cyActFcyAOB9QS6ywGxC7AiWxygLSFy+6drcgfN48Qa4G9Yfm6rCtsTVq1qBZc9Xb/V0YUoZZxr7xJn20fXu2TIMo/OF69Ui7ixE7Hb/at0+37vdmzaIGjRra7sGRGjGhzCZxFxiehbasbp0HvGIW1MoKUrVx/QaCdinpfLKh+clsG0WtFZyn+XEtZstxlP/Fl16inn16q7LUrlZDdf6jeHP/gW9VmkocaIydhmaTeBwNnv189x56ftAgy3cLuiKXK+QKffvJzp106GAC/Xv5ksp3S49cITSFUUpISKB///3XFdH8Jo/cLejbdSdY1n2FXLnib2Xh0AexwrmA8K8SiVWTxx9j8au46cUXhCJYOtaKXYfa3YKBS67eoI+278g2udJzdHVk9njhxRdZrCMx8W34Zl4n7e4tmLK6dursFXKFusRjZHjIgl9/+9USJ3bgIGqtzOzGM4Mh8prV9C1ftVLVdnei0euF40CMs3dnzPALcqXtX+C0Yd16emfKVN3I6noYPlSrjmFXpF9Pt0Szabavs5tf7haUzut8DLnLQ0LSD+lorlAqCJfjA+jdGr83Q/KycwG1xKpp82aMWPE4Su42SB45YJ2NWrtb0FPkCmbB7w5naa6q16hBVvlcQVvUuEFD5nMF3xseFd6dwWuWXD3+xBP09vRpqqoQ6RoRr11NcCbHDj0xrVm1mjnQmyULKMOsQzvMZguXLlHVb3QIsqtt0ubzhtbKHXKFTQwdOnVUiYuDqs3sfoOf4tDMMAa8oFdeGkL/++QTvyBXSxYtonLlytsdt2T00eDOmHN3XPjqOblbUBKr7BIr5WxBkVzpabAsHOEgVNBYQXOFxH2sWraKZ8SKnQMnt3vaEPcpwdTZLXjr1i2budbCYUGD+g+wI1ez5s6xpIrt27axHV6+IFd33HEH7f7yC1U79A7wddRQvQjvr738Cn388cekR96cORBrzUKcqBmRD5jNhr8+wm6nJMxjMJNlN3lLa+UOuWratClNfke9E9IMsTSK8N7okUfp77//ZjtQteTNUSgNvUWfEzVX+0HPZ+vz3btp0QdLVSZQEEgQSW3KieTKp/NwEO2es4KwiOPR3/tFIVeOHNpdfWud5DMiVk+3f0Z1GLC/A5aTBoh2t2DnLp0JmhSrkyfJ1asvv0xffvGlT8gVnOAnT5liF2GdBwF1hqNewE74PD3VrDnzdapUqRKtWrdWVYwjzZieFgwR7DesX8/KMFo49XZKmiWJRm3l5BF+Pp7yteJ1myUGcILf9tEOuwjr4kHGjvpQz7Qk7oTs8eyzNOTVV1RFONKM6WnBWjZrTqdOnXI2lGz39cjVogUL6PkXX7Q7qkc8x9JdDF0WzI8yiiRWrkdKx0gczOMQkp7gwKHdogHPidUf55JtJUJLdccdRdgBzDL5JwIgVziA+Pr165SWlkal77qLoqOjLBd28ICBdpqrmXNmO6znfHIyJScnU4kSJah4iRK6eUEAmsAkmHlItLfNghBKL8I6rkPrgwkLMuolo11ZYoR3xN/a8clO1eLvyC9Ib7FHDKM//vjDIbky2inproM3b6+4iOHomYRDCZaPLbFAs+TKKMI6ytQjHrwuaKyANT+KRpRB9CkrW6Ysbdq+VdVmR8Rb63vnTgBXo92GepHsIZiW7JnF0KMd6qHCK1WuTGMnTvRQ6bJYswjcU+Zu1SOBQvQUcuVBcyBMgL/lqcZMgWfOnaOSd95J+fLmZYFBEfBOJv9EgLncZWTQzZs3mZYEjsz4kvfEbkGz5OqjHTtowrjxNuBGjBpJzZo3twPSZhIMha9VaLZCMaBwsz5XeMZRAFIQqy2bNjMfnqSkRIqOjmGawfhW8QRHaG1ChPAuHTqpHI1Hv/EGtXvmabsFesrESSripqf1QHlYPEGgkRwtnFGRUbRp2xY7LU52zINcawWn6t49ehru2rPqDXGHGDgKQAoiu2XzFtZ/KSlX2Hl0rP9at7I7Hglt0AabxfwHfzox+j7yabWPIGtDhw9jjv9iguP52DfeMAWPEbkyimSvNQ/qYQhTtFFKTExi5ygGUsKZoYs0foaBJH8wyfrbH6dIJFeBQqwgZ0j6QQOHdgt6SLsrEOSq/L33UlzcnYTI6zL5NwKiWRDkKnduJQK01en5gYPsNFfvzZ6lWw3kaPrY43b3Pv70f3YBPoe+8grthUlQ0FxlR3Z3yBXqg1lt5tzZdouoGVnQ7iGDX6BvD3yr2hp/7733srPztMFNQdy44zU+ZPTI2shhw2nr1izNiSPyYRSI013zoIjli4MG0+7d6iNizGDjal53yBXa/UCdB9jh3VqMXa0X+UBkB/cfSOcSz6kea9myJY2fZK8lASFJSkpieUHYtGdZYjx079yFfvnlFzNi2AURFTVwIJLz3l+g2iGJwsU8ZuNcOdLwmRLci5lr16lDS5e7vunEi6LlqKry5s1DP/70s41cBRKxUs4WBLnSaq4s6EItsfrj998pLE8eql61KhUtWsyCGmQRnkbAH8nVd4e/o+cHDrRr+nuzZ1P1GtVt15OTkql1y5aWmQRRsLvkClqBkneWpOkz33WLYGEhffn5F+nw4cN22h1oxtp36ECvDlcO1nU1wfdnzKjRKi2YM/IRER5O78yYYbezDLsfoW0xk0StVZ+evSyLl+VIBmftM3o2b568VKNGDXrnvRluESwQq5cGv0Bnz521C0sAQvPmuLF2fnnOsJw6cRKtXbPGdDwwR0FIQSTr1K5ttzsUBBoaThA+Sa6c9Yy8bxUCIrnCh2JiYqKdqd2fr3uMXP2RpzKlU7gKZ2iunnjsMWLnkMjk5wjcpoyM25lmwWt09Woq5coV5hHN1QuDoLn6zoYHSNK7s/Q1V9euXaN2rVtTypUsX6XomGjasGkTO9ibp7WrV9OM6TMYucru0Te8THfJFZ6Hxq9g/gLUveezdo7DjgbCV3v3ERZSRwE7YbJr3aa1ywQLxApm1YuX1MEdXSEfRodYO9ulKLbRF1or1O9K+4z6Aibx2OIlGMYP16/n8ru7bMlSwvmLCMbJza/ahwsVKEgwbT/e9EmXysV42PThJlXkdJce1Dn+RqtZApF8a+IEO1kcHRbuqG6puXK1Z2Q+LQJazVWgIRSSfkBjFrSgBcm5yxLOCxQTDv29dCWFGjxSnzlIy+T/CGg1VyAInjALzpk1m5lNeIIPyoBB9top3AdZOnToEI0cPpwRLBArELFy5coR5OWpW+cu9Osvv1hmEkS5IBZYBMUEknLs2DGXOhMarJioaCpZsiRbvLBIa/1tUBAclX/47nsWCf3kyRPMd8pZxPKY6GgqXao0I25169fT1bCAqH24YYNu5G3U26ZtW2rdto2qLQhWKiZoynr27m1HMM6cPk2vDx/hEg7csR6+Vt7SWrnaPkcNQNthnkNcqLZPt6Oq1avZ+aDheYxlYA0Se/bsWbpyNcVhIE1ojEC8a9auRW3atdMlb9Be7t+7j0DWTp0+RVcMNkI46wAERhXTpo0f0ocb1XHUYMaeOHWyev7OuE0z33uXSpa8y26MOKpTr3xnMvr6foOGjWj2PGtCwfi6LYFcP2JeimbBQGuLQq4sDBb6V65SdDGsOMOBB2wEsYKP1Y3/blG1KpUluQqQUaIlVyAHniBXOEdSLBdf+FeuXDFECRoq/Bw8cJCZ6rCTEU73PGEXYdv4VhQCrRWc2fE/HNyczYTFtUD+AqpSLl2+5JT4aKuFFiQ8bz6b3yEIVlTmLkyQKqRbGbcIWrpr6ekqHytHTUC5kRERFBYaxuLGFSuhvIdXU66yBR/vYdq1a5R2LU23TJio8LyY/vr7gl2V+WNiCBoOMWHjA7QzzpIYsdxbvlZcJlfb56gNGEfh6L/wcIYzEkiWiDP+DTyuXU932dyJciPCIwimV/xbHBN/Jp+n8+fPszGRqhnrzvDW3i96RxHVJZSXmpaquoZ3Edo0bcJYz507j90YcSSDXvlmZfZ2/u49+tDQ4S97u1pZnwaBwCdX32Zqrizo2ithRQhaKzFhQke68847KTH5PFWpdL8kVxZg7Y0ivEWu3GkLiB52Lt64ccNOKwBfFASohTmQBaYNwf+zT67ckdPZQp07UxuI3YzKonyDbmVkZOvIEK5h5Iv/7dtKSA1n2i+r26dXHtdaifG6vFGvJ+rAGAwLDWWEA4njfPO//1wmxHpygcSjD/mYAKlC/xmZFT3RtpxcZs9ez9HLQ1/KyRD4RdslucrshrTQGDqX935dYlWoUCHCz6+//yHJlV8MW9eE8Gdy5agF3bvAJPirpSZB1xCTuRwhIGqtEK9r5YoVEjCJgN8hMHDwIBowaJDfyZXTBJLkioiuh0bS2Tz3UUaI/TZ9AAStFRInV+nS5yog3hM7chUa6hGzoJVgwCQIh/dQxLWy4DxBK2XL6WXhjD3E24LWqlWLlroHA+d0jGT7fY/AAEmufN8JRCweZmD7XGXTLAhCdSZfVcKBzIpqPMuBCyYZOO9yfxpJrvxizLosRCCSq3enT6d1a9cpvlaMYPmnSdDlTgiijPB5atO2DV25kkJbt27JluksiGCRTfEzBCS58o8OyfHkCsTqRphyJIpIrPB3sWLFKDIy0tZTklz5x6B1VQqRXKWmpjIfJviZ+HNq17oN/fnneZXmyp/lzUmyYezAYf7WrQyptcpJHR9gbZXkyj86LEeTq7/y3ktXchW19QTIFd+VhR1ghQsXVvWSJFf+MWhdkuI2UcZt5fib6+nplJqaxrRA/kyufjl5kp7t3kN1SLMVuwRdwktmkghIBIICAfhbgWDJ5FsEciy5upw7lv7OW0ZXtY9dXHE6Z6PZyFW6jHPl22HrWu3ag5uxM++//26yXUu3bt1ifc+twFs2bXKtUE/kYqY/ou+++55++O47myO7v+4S9AQEskyJgETAGgQYuZIO7daAmY1S8uXLgT5XqbkK0/l8FXVhg6YAflZsC7wmSXKVjZHmg0dBntgW/hs3WLwexJPCD4LAgmSBfHFTcKdn2ntfQlt0BSWOFX5gupSO7N7vClmjRCBYEJDkyj96MseRqxuhkZQUUYVwdqBeQvBCBDPUS5Jc+cegdVUKECdoqBSCdZ2uX1dIFkyFuCZGRI9v3tzVYq3Pl+m0riVV0iRoPdSyRIlAsCMgyZV/9HCOIlfYGZgcUYWFXhAT114glhV8rYySJFf+MWhdlUIx+2URLB7IEISLa6143zesX9/VYj2SjxMp7W+PVCYLlQhIBIIWAUmu/KNrcxS5So6sSulh+XWJVVRUlJ0Du7aLsshV1lEl/tGNUgojBECeQKT4T5avlUK8eHqgVi0fgijEX5ehF3zYD7JqiUDgI6CQK/2zTQO/dYHTAljAckScq7/Dy1NK7mK6PQMH9qJFi+r6WYkPSHIVOAObS8oJFNdiib/F1vz0wzn2J0I2nDnzu+1WWloqnTmd9feFv/+kvy/8abt/+tLlyfAAACAASURBVMzvlJZ6NfvASFKVfQxlCRKBHI5AkSLFmDP70+3b5XAkfN/8HEGuruYpTiBX2gUXf8NxHX5WrhzoK8mV7wesuxKIWiptPDOU+eP3Z90tWvUciFiqQLaOHfsxi6ilptLpM7/Z/gZJuyAQNUsEkIVIBCQCAYfAffdVVcl8R5FiBKIkplKlylJkhBKTkaeK91Wxa2uxEvmpWHFj95aAAydABQ56coUAocnRWSYf7cIKjRWOuHElcXJ1LV2aBV3BK1Dz3Povg65du2ETH0Ej06/dtP194wYc5G/Z/k6/hsOXs0yM7rZbS7ZOn/6N0tKytGJHj4pE7SrhvkwSAYmAbxAA2YmIVJOd+zRkJyIiipBPRZJKlyFctzrlyZOL8uQJo4KFI6lgIbVfsdV1yfKcIxAezGbB/0LzMWKld2YgoMmfPz9FR0c7RykzhyRXLkOVozOmXlXHQbsq/A3iBjLGE0gayFp2E0jY6VOC+fLCefr7b8F8eeo3VVTx06fUxC279cvnJQKBgAAjO6U1ZKdUGYrUkKSKFdWapIjISDuSZEV7w8JCKTw8t6qo3CBJedXn3EZFqRUAoTrPWSGPLMM6BIKWXIFQ/RVd3fBoGxxrU7BgQVNISnJlCi6Z2Q0Erl27SRm3MmxPQoMmasVSU7K0ptCoIb8V6ZigFUtNu0pnBK0YTJei+fLvC+elOdMK0GUZLiNQUWM2wzmPWpJ0xx0wpRVXlalnNnO5UgcZQYhAjHhiZCcij+oJaJGgTRJTPs1zVsgiy/BPBIKWXP0dVZmu5SmiG4Ed/lVFihRx6sCu7TJJrvxzEEupFAScmS+vpd1QETdRo5YdDJn5MjXVVsSxYz/Y/g3/s9PChgA4/0tzZnbQDpxn4TN0h4bsuGI20/M3sqLV3GymJjt5KCxXFkkKCwuh8HA1ScqtQ5KskEeWEdwIBCW5uhRxL6XkK6nbc4gjBD8rd86Yk+QquF+GnN661JQsc6ZWKwbT5U3BfAmNGfJkN0Ejptp9qTFXgoilpgnE7WgWcctu3fJ5ewT0zGZFmEZI7Vyt1SRF6GiSrMJXaxJjZjONRkirSULdkdGu+dJaJacsRyIgIhB05Cotbwm6GHWfqpdFJ3ZorHLnVtu4XR0SNnJ1TTq0u4qZzJczENCaMx35mVllzmR+ZmKYDPiZCbsvmTlT43cmbhAIpp7ROlczs5nGkVrRCKnNZqVKeca5Wp/sqE++kGazYBqBsi1aBMLDgyjO1fXcBenv/DV1TYFoOBzYIyIi3B4Fkly5DZ18UCJgiICiFcvafenIzwyFWGXOFMNkwHwp+pnB70wkbp7wM9Mzm4HsiNvt9TRJim+Rfsy+7AwzPefqfOFqsxnKl87V2UFZPptTEAgacnUzVzQjVtqdgVxrFR4eTgUKFMhWv0pylS345MMSAcsRMOtnZpU5Mzn5LJ345RgVvaMoaxOI2PnzSVSoUGG69d9/dBdiEtntQLOPSWQFILpkR+NcratJ0uxAs0IWWYZEQCKgIBAU5AqE6kLBB+lWWLitX0VTICKw49zA7CZJrrKLoHxeIuBfCIhhM7TmSkdhMxAb75ffTlLJuCzfzrOJZ+nesuXo+nV1KA69Fus5V0dGq81m0rnav8aKlEYiYAaBgCdXaQcW3f6nQC2C5kovYWcgiBU/ENcMONq8WeTqWnaKkc9KBCQCAY4ANOEHE76n0neVsrXkp59PUsUKFShXLnVAWRmTKMA7W4ovEXADAcwRAX224J/Hvrqdli9WV2MFQgVi5crRNq5gJ8mVKyjJPBKB4EdAb+KU80Pw97tsoUTAVQQCnlydOnXK9pmoPdoGDuyuHm3jCmB88ky7JjVXruAl80gEghWBCJ2vUjk/BGtvy3ZJBMwjoDdHmC/Fd0+EnD59mpErLbGKiooiMEcrk5w8rURTliURCFwEJLkK3L6TkksEvIFA0JArESxoq8ycGegq0JJcuYqUzCcRCG4EJLkK7v6VrZMIZBeBoCNX8K/KbsgFI1AlucrucJPPSwSCAwFJroKjH2UrJAKeQiDgydWZM2dsZkEcaQNiZcXOQD3AJbny1DCU5UoEAgsBSa4Cq7+ktBIBbyMQ8OTq7Nmzt+FvBUIVExNj2c5Ah+QqTTq0e3ugyvokAv6EQESE/TZr28eXnB/8qaukLBIBnyCgN0f4RBA3Kw1pHR/PNFe5wnIRjm/wZBo+egxVqXQ/pcnJ05Mwy7IlAn6PAJ84J4590yarnB/8vtukgBIBryGgN0d4rXILKgq5u+Rdt6G18pQpUJTxw+3bJbmyoNNkERKBQEeAT5xtWrSwNUXOD4Heq1J+iYB1COjNEdaV7vmSQsrcVYqRK28kOXl6A2VZh0TA/xGQ5Mr/+0hKKBHwJQIBT67KliqtPmvCg2hKcuVBcGXREoEAQkCSqwDqLCmqRMAHCEhyZQL0LHKVZuIpmVUiIBEINgQiIiLYuWH6ZkE5PwRbf8v2SATMIqA3R5gtw5f5Q3yjuZKTpy87XdYtEfA1ApJc+boHZP0SAf9GQJIrE/3DNVepaZJcmYBNZpUIBB0CkQ40V3J+CLrulg2SCJhGQG+OMF2IDx/wieZKTp4+7HFZtUTADxCQ5MoPOkGKIBHwYwQkuTLROVJzZQIsmVUiEMQISHIVxJ0rmyYRsAABSa4cgBhBIVSSsgKTjp04kcrefTelp6dbAL0sQiIgEXAXgeg6Ndx91JLn/J1cnT17VgY7tqSnZSESAfcQyJcvL/3+xykaNXw4KyDl8mX3CvLRUx41C5anMNpyJIEunfiREEkrjIgQ9+EWEaNc+MnI/MmVCcB/RDkqLzABNsAE2DjCQeZVcLIKB+0YdFRusOQNjc5PucIL0+07CvloylGq9XdydfnSZYqKiqRjR4/6FCdZuURAIkAUnT8/tWzaLKCg8Di5WrlhMe3t2YRyhRDlDVEIxNUMovAQYtf+u010/TZRZKaCKzVDuZ5T8kaFKuQKGAALRzjIvMrYsQoHjDE+Bq/ddlxusOStOPZ9inmoOVFEuFcmqr8O7NWtJ1++fPTbH6dodOZXKTIpmu3SDjXbkXGlKDLuLo/L/s8//1CePLmp3oMPsbpw/ioSD7ickZFBoaHKpIV7+BH/zql5te0WT//QYibz6o8riRkRxoqIw9aPP5LkSpz1oLlatn4xHezdhG7dJgrLJFNYqNJvKwQKpCJ3CFFGZijT0BDKMXnzhBDduK0s8BwfIxxkXoV8WonDTWEM5ssci0Z9EQx5w2MKUN01h+hmrrwUFh3lcYLyzbB+9PumlZbX88js1XRnk6xjcyyvILPAlJQrNG3q27Rxwwa7KjDxc8LFSYL4t/hATsqbU9ut7WN/x8HRO+OoLdrnvJV3286PJbnSkqsVGxbToV5N2GVopbA4cjIFbQE0WCBU6bAPElE+QYOVE/Ji0QbB4horRzjIvMrYsQoHEFlxDDoqNxjyFm3Zjcr3Hk0hRe7wFB+xlZuaeIa2NLqfmiz/iIrWqW9XX2SkcRDR1FTjUC1fDuxIN69cpsbLP/J4G86dO0eX/r1Indp30NVYQQBn2hiuzZJ5s3xvJWbK0PU1DlptrDPtrKhp9HZeqbnSTHeK5moRHezVhGmmuH8V1xJwnyu+YOJxTrxySl5o8Lg/D0gmFngjHGReIowdq3AA1nwMcm2qUV8EQ94G6xMopGAshUZFepyYwBy4q2sz6nQiRbcud8nVuV3bCQTLqFyrG5aaepXatW5DSYmJDjVV4he8M02VzKv0ksTBP3Dgpm6RMBlpZX2VV2qudMjVivWL6Mtnm7BFjPtRXcvUYHF/l5ukaLCQoEnISXnDBZ8rEEpHOMi8RBg7VuGQGxsIMk3V0B46KjfQ8xatWJWqTdtMtwt7x5HdU+TKWblWk6vLly/T/3Z+TOPeHGtHCLQEQRKGLL80RyZTSap8T6rQP9ynyRmp8oe8klzpkKvlIFc9mrAdXjDz4fWD5gEaKuyMw+5AaAVEUpFT8nKTFHglFnfshDPCQeZVxo6VOGjHILRiRn0R6HlrvbWICj7czIuO7PsyNVdXDDRXkYZnC6amphpyJPhwfTOsP3U6oV+u1eRKcWzPQw8/8KAkV4KfmSPtnNTc+T/J9AfCZEYGSa50yNUH6xfRtz2aKCbBTNMgCAQz7WQ6stuZBXNIXpWJK4SoxrwddPXkEfp1wUSiq5dVmPG8eaLzU5m+wymmXGU6+FzzLBOigJm2XGgCVeZGmdfmu8XHIDDjWlNc02LGzIKZ4zXQ8kblL0B11x+mm7nyeMWRHYMSflEbapekyoOH6/pchTvYLXjNQRy8wxNeI+wYrD97ldU8yrC8lJQUmvH2O8yxXe8rX89UgsL8Pe/QYa9RdHQMrVi+nE4cP24ob5duXalho0Y0eeIkOnniBMPJU217ddhr1LhxY3ryscftdmg68hFy5j/kKXlluYrJydM4SHJloLkCuUJKE8yBIFtw3oYDOxYy7BpEgukwJ+XFDjhorSJCiUr3HU5xHfpT8vZV9Pu0YXY4IG+ZIZOo5FOdKHHNXDoxf6IhZmK5yOQI35yaVzsGHeEQyHnvatWNSvcZQyFFCnuNkKCin2ZNpCMzlTFqVcoTk58aLfuIClasbFWRTss5dy6RLv97kTp36KjaIu5KCAbR9OIsXIO387ZsFU9du3Vj7X+6TVvdtjV+rAm9O3MmLV+2jFYsW07JSUksv7hV3kocFi1dQieOn6Apkya5FOLC25jpOXIHsgzoS6OPA20f+zKvJFc65GrpukX0dXdFcwUSBTMgdx7m2+rhz5K5WdDmYJwT8nKNHcyjHJ87O/WnCi9Pou+ea04XEvbZMEPeyBr16MEFO+jEO8Po7Kq5hpjplWuEb07OC18/PgZtoRiEvhAxC+S8j21KICpYwiuO7E6ZSmaGqEhjs+BVB2ZBV8u3Ol9aaqrKsZ2bvrS/xXqN8uhtX/dV3goVK9L6DzfSnFmzad6cOYzQcFliYmJo565P6eCBA/TCoMEqSD3V/iPHjjKcoSETZQk0XP1dXkfvh6MxrX3OW3kludIhV8vWLaI93RSfq7yhUB8Spd5Wdn2JzsTQ3CBBu5WT8kbCzwcxljIUnyvgUGvVPmZC/bpjPRVmj67Zx3yCvupQz5bXCDO9cmVeBV+OA4gVH4MwUzvCLFDzRlWoSrVmbKaMwgWt5hsulYeQDPjRJnfNggUqVCZor7yd4Nj+6c6dNH7sOJvmJliCiMI8GN+6NdNeYVckDxEwdNgwim/ditq1ak3Jycms3Wa24GsDQToLPRB3553UqnVrmjt7ttMwBTLQpn2gTWf4BjJmMhSDDrn6YN0i+rJbE+aMjAUKphcQBPzG7izs/oIvi3jsS07Jy+HCAg/TIHABDlHlK9ODq/fR0beHUfLquQyrUtBovTKJDvVtTn8lKCSLY5arxF1UvGFzuqNWfQqLzk9/J+yjvz/fTmknj6jKvaffcOZ7dW7rSso4f4aVK8oQWvwuurNlZ/pr20q6lnSGomrWY2XeTD5NZ7YqPi5FGzSnghWq0LF5E1UyQCMp9ptR23DdX/KCwPIxiD5gxw9p+oLLG6h5K09YRIXqec+RXZwCDk8YRic+mGMpDwKxqj97NRWtU8/Scp0VBsf2vCYc28XynDl4+zpvdHQ0bdj0IR0/fpxpqCBvufLl2TUQnbmzFY0WT8jfuEkTqlW7NsXGxdGJ48fo4MGDtHvXZyoYQcxiY+Mo4eBBpv3S09gNGDSQ3Us4mKAb6gL3UfWWzZsZ8UN9jRo3puPHjrFykVBurdq1GEGMjY1l1/Z8tps2b9pEV69elcFeNWEvnI11bwUGdSSHVgapuTIgV193a6zs9MpQdglykgU/IJgIEbkdmgMkaLRyUl6QKrZbMjMkA8eh8quTqMRTnWlXs0oMswY7fmKk6MjUYaq8pToNoEqvTqL0pDOUvGc7ZVy9TEUbtKDo8pXp7NaV9Ns7w+hWymWGb92FH7HrFxP20rcvdbL1BZchtnZ9qrlwB33duzldPLSX7m7ZmUp2GsCe2d/hYary5jzKF3sXXTlxhA73bcbIlaN+M2qbXh/7Ii+i4vMxyEmVXl9A3kDMmxFdgJ7cfJhuhuWlsBjPR2QXX39oq7Y2qkQ1Rkyi8t0H2M2j7poF9w7sRDdYENEdztYIy+/DsR0R2zdt3Ggr25m2IFCCiIKwzJj5HvXs3oORlsUfLKWo6Gh6pk1b1lZOruo8UIdmzJzJru3+7DNKSkyi8hXKM8IDp/gXBj9PiefOsfuvDR9OjRo3ouiYGNtuS1wXMfvx6M+MvIHEae/hb/hgwXQJArZl02Z6d9ZMVg/8vzZ9+CE7cmjchLcovlUrdj8pKYlA/kDsQMbQHvSbWKe2HkfauGDO62wTgKOxbUaDaUVeqbnSIVfwudrfVSFXMH1BS4XFiocegAkQC5vocJ2T8oKcQCsCkyk/YxAwRuILfcdPjDAhlWjYgj5rVoktLDxvkac6U7Wxc+nE1GF0etUcFb6RNetTremr6MKe7fTTmP42fOu+r0S2/qpXM1tfcBmK165Ptd/fQftBrhL2MuJbsFZ9qrVwB/2TsI8yUi7R4dH9VTI46jejtvF4Z+J48EVeaO74QdAg/I5kCMS8JVt3p4r9vO/IjvH114F99Fm3ZtTxuH7IBByK/ONPP1ObFlnH2Hy4fTtVqXQ/Xb1qHIrh3GfbCQTLqFzLGZVQ4LlExbGdR2x3FGgxEOM8gVDFxcUxsgPCAmIiapwqVKhAi5d9wDRUkydNpJQrKTZtFJ6bMWsmm8Oe7dadERpoH/oPHEj9Bw6gyhXvs9Nc4T7IlejvxeEWNReQCwQNdTw/cBAdSsjScr02HKbL1qxOkC4kPBsVFcU0b9CojRw+wtaLMoSEAoU21phIoJ1h5Iu8UnOlQ65gFtzduTF76bCAYTGDFoD9HUp0I0Nx5sY9JG4eywl5sWCDWIJgot3crMZxKNmyM1UdN5fh8v2o/nR+20pb3lzR+anRxz8x8nR4VH8VvrxcPH//2Ln0da/mlHJIOUC35vsfsbyHejdjfSHKEFWzPj20aAclZJIryFS4lnLtv5TLtKtpJRYiwkhesY+dtc0f8sL9io9BYA8NqlHbAjHvY1sPUYiPHNk9Ra6cletJcoWy09JS6enWbQhH42gXKb1FK5BIFnyedn76P9YumOFGjXhdZVJbsuwDZnZ7osljukSpRGwsfbLrU6aFAmFCArmCaQ/kSo84wYFdzK+3sC9aupRq16nNSN+cWbNs5XB5QZ4gr5YwIIQE/MaMiJ2z4Jl68joz8Wpl8Nf+NxNjyh/ySnKlR67WLqLPOjdmWhIQJhApaCxYUMZMHywsxPxMQYRnyCl5xVAUIDLQYGlxeGTdV4x07Xn6YVvYCuSNbdmZqo+bS9+0f5guHDuiwkwst+Hes5S8ezsdH9Of9U6N9z9iOxATejdjfSHmja5Znx7MJFf/Juxl9wrXrk91F+2gUyvn0A+Th6lk0JOX97ErbfN1Xow/2ykBmdpDYKPXF4GY97Gt39HN0HDKG1fC05zDrnxnJCgQNVdo5F8X/qLnBwykY0ePBh25AjEAGQEpqVvnAZW/ErRG2Dk4eeJEZpIzIhkw20HDBQJmNblCINcrV7I0oXB+h4YNYSKupuCYJXyy3WY+WpAvNi6WmQt7du9u6NPljCAHOmE26id/IExmZJDkSodcLVm7iPZ2aWwLIAqiALMQzEnOzhYM9rw8DACmBHamnc7Zgg8sUsx4IENcq4e8FQYMp7L9htPWKjGq8xi59ovnfSjz+f29mrFy6mb+/XWvZjZNGc8L5/WHFu+g/T2b098Je1m5hWrVpwcW7aB9PZvT1UN7VTIYnYWolcGobSB3vsyrPS8QY9KoLwIxb42R06j4Iy0ptGgRr5Mr5nPVONPnqpuOz5WbZsG9gzJ9rpZ53+fq2rVrdP16Oj36cD2nZhUA7unAis5MO+7IoNU0oQ4kOIwv/uAD6tUDpsKDhm3TmgGNzIK8XMXnSnGaN5IX9SKBJHGyg9/9BgxgWjH4iCn+9koYiaxyQthObBDC48eyTIbOfI0Csd/0SKAWT3fGg7+UK8mVDrn6AOSqc2N2RwYRVQAScXAWwLPmoo8Y6TrYsxkz4fGAo6W6DKAKQyfRx3VLUujVy4blNtn4FV1LPE3fvNCJ5am3RCFrX/RoxjSJYjiM0k1aUPUZq2jfs1k+V4Xgh7VoB33bszldStirkgHlBHJw0kAODMriwAnjQdsXaFtYbGlqNGcbhZa+y+vkChUenuih3YKzvL9bEO1JPp9Ma1auoqWLF9vIlb8FBs1ukMuBgwcxUx5MaWLbypcvT+s3fUgvDn6eObIbBRHl4Rug+TLyueLlwvH8q2+/UZErvXKXLFumS646d+3CnOa5RivY+oKHTrAySKs/BQZ15eOAyyvJlQ65Wrx2EX3RSdFcgSRgQeCaK1sAy8wdgowlZx7NkhPyiu3n+PANzxyHuks+YtqdAz2bsV2FIEPIiwjV9dd/RYdH9qekLStV+PJyY+Luokaf/ERHJg+jUyuUL8MHFys+V99kkjVRhirj59Jd8Z3pa2iuDu5l+aC5qrtkB+19tjldSdirkgF9pJWX95srbfN1XoxFLicfkxxfbdsCNW+TbYfodu4oyl2imE8I1qXjR9gGCG2KCA+n3/44RaOHD7fdGjtxIpW9uzSlXbtmKCvGfe5o78e54nNT8yeb0rmzZ23kylEQRe29QMjLtUGinxKXe/+Bbxmxgo+TUdvgcyWGdIAzOydr2me4WU8vgKmYFzsGkeBgL2pSeABU+IYh7IJeCIFA7AMxeKqnxoyjycBRndrnvJVXkisdcrV07SL6pENj5izMD26G5gY7BnENzu3QxiAUARLCNeSkvAhqaTssWAeH+kt2KD5XPZqzAJhi3gZLd1B0hSq087FKLASDiC/ygkhFV6jM7udKVRa4SuPm0h116tPnT1Ri5aIvkDd/+cr08IavWJ5vezajiwf3sb4oUrse1V/6EX37bDM6e2CfnQyO+s1Z27TyOsLBE3lRJh+D2CnoSN5AzVuqbTcq23kI5Spb2ifkyqjS6Kgow92CKVev+pWsECYxMZHOnj5N/fs+x2TTblN3pjUJlICj3IxX5b77WTtFrQm/x8M1aHHgRIqbDoFRqzatafyECfTkY4/RubPnWOgEJGitEBkecatgFpw9cxYjR9ysJ+KL3YIw+6FcXifPi3twskcAVOxQ1GruSpQowcIz6JXrSMun18ec2GllkHn1+81KfGUoBh1ytWTNItrVsZF9ENHMmFbsAOfMnVp4HGTLLohokOblcImBK7HYiziA2ACP/T0Unykxb76Y/ATNVnhcKfpx0mv0z+7tdO3KZSrWqAVVHDicIuJK0d4ezejK8R8ZiUCKje9MNd+aR6eWz6GfZ09QrjVuQZWGTabTm1fSPV0H0NHJr1HyZ9spJfEMc2iHDCjn4kFlx6EjeXkMM1fa5uu8MJ3xQ64RkFUbRFTsi0DNi1hXrb/8g1LT0rx2aLMrzCjQyFXGrVv01thx9OHGjQ6DUgbKbjHeR1p59TRNYt5xb73FYkjBRwraIsSSKl+hAvN9QqwraLW2btliwwjE55PPdrGQDiNHvM7yIwAp6sG1Lt26sfhUcEpHKAU9B2zsFsTb2avHs3bYY4ciQi6kXLnCZPps1y5GsmrXqcMc87lzvaNdfo7ucUKVk3cWGo0Vb+6ElJorA3L1ecdG7A4PIgpTjBiUESYYre9OTskLUx8PXAmMtDg8sETxufqmh2IW1ObNE52fKg0aQXe26qwyl5z/bDv9NHsipZ/4kWEvlnv/sMl0d9csJ+NriWfou4mvMbPfoxv3U3jcXXR89kT6dc4ERq4eWvoR7evRjC4fVMyCjuQV+83f88K8KgaydSRvIOd98O3FFFWmGuUtV9YV3uOVPIFErtLSrrHdaE80buyxA4s9dRCy2XKNfK5EcgHS0qVrV6Z14gmmwHmz5zCzoVZj0TI+nl4bMZxpq5BAfrDjEBorBC4FKYNTOjRiZnyueF6cgTgU8a5atVKNXcgCwgXSZhYHb/g7OdN2ekMGTh7x25m/ni/zSnKlQ64Wr1lEn3dQNFd8hyCCYGIhA8GCdgBaA7tglJkarWDPi7AU0IrA50cMImoLtCng4CxvePkq7Ny1lIS9LNyFo3JvR+WnAhWrUEjKZbpw7EfLZBD72JkMvs6LY3j4GAThdyRvIOct/Xg8VXv9XZ+dL6jH1gKJXN24cYO+2L2bhr7yakDuANTTvugtpmZ3yYFc3XlnHB07eswWNNRRuYjujjqw21C9q08JnaB91p1dfRUqVqDo6BimFTMiA+6U6yl5ZbmK164zHCS5MtBc7WyvaK5AGLCYYaHiQST1gmfmlLw3iSh3pkmUk0sxmKqIg8yrjB0rcdCOQZB8kH29vgj0vC0//p5uheWjPD6IeRXo5OrChQu22FbShJS1GBqZhSRGzjHSI7zeNLPxdzJQzNiSXBmQq4+eacT8qrhTMgJMqoKIZvq+4HHug5VT8iJoKHfk5n49RjjIvFlBT63ADGRKDCLqCN9Az/vQG9OoRIN4Ci16h1fMfs4qiY524NCe4j8O7YhtdfPGdXrkYeWgaFcco/XMK6JDuzPzisxrv2FAYmZvtstJ40w6tOuQq0WrF9Fn7RsxrQMPGgknYkdBRHNKXr79nweuhNYE5lIk7pfGMZN5FYdzK3HQBgYFsTfqi0DPGxZXmp5cuJ1CSpV0xnu8cj9QyNX58+dpzSoltpWYnGlncmrenNpuvTAQetohrcZK+7LJcaUgosVBaq70NFeZ5Aq3sO0fpEHr0C6aYrB45qS83IkaYQCQ9IJycsxk3qy4VMAiu5iJmyo4sTUqNxjyNt95mEJ8GPNKnB4ChVzBFaj5E0+yUAxIYogA7d+ONAkyb+YEpxPGwkgjKDHzLGbOyiwLRwAAIABJREFUfM+04UZ8qT2UmisdcvX+6kX0v2ca2YJcYpGCyQ8kgh//AtOMXjDKYM/LA1hiYTcKIoqdgsBB5rUeBwQG5WMQpB7+f0Z9EQx5KzzTnSp2H0K5yvg+5lUgkCsW2+rMaerXp69qZuO7vPgONL7oiH/zB3JaXm27+QKuh4PMm6lJyASCYyQxu83ioYk4bP9kJ7VsqoQjCpQUUrZUac5rLJe5PIXR4tWLaFu7hszniu+AS8uM0g4/Fji3s639mePsGt8dl0m4gj1vhLBLECZARzjIvEQYD1bhwPz+MscgyL6jcoMhb56YAtT661OUmur7mFeBQK4yMm7RhHHjaeOGDbrb1KVvlPSNkj546t1+ntJ2Sc2VjuYKPlfb2zVUdgdi63vmD7LmhRmMH96b+ewNvpMwB+S17XwjIrSbBU81wEHmVcaO1TjwMQjYwzJ/jPoiGPI+OH0JFbinGuW917cxr2IcOLRf8QOHdsS2Sr2aQo83amR3SLPc1WXvExMou874EiXlVZAIFBykz5UOuVqzdxf9tu4DRhz4DzdxQZvFDpgVCBf+ndPygnjyHxAIvtDr4SDzKppOK3AA1nwM8jFpVG6w5C10fzW6o2INyihUwHJNtZkCY6KjDY+/uZKSYqYoj+S9efMmpael0Yb1GzIXIaUaHMOihGTCf26r/s7yYcnJeRWM+MKtxUj9t8ybGd7LJ5jpjVejfvN13iZPPCHNguJMF0EhVPnBB2yXxk2cSGVwMGtamkcmRFmoREAi4ByBm1dSKCQywnlGD+bwd3KVnp5OUZGRHkRAFi0RkAg4QiAiIoJ+/+MUjRo+nHGGIz8qp40ESvKoz5UWhA+3b6cqle4nf/gyDZQOknJKBIIRAX8nV8GIuWyTRCCQENCbIwJJfkmuAqm3pKwSgSBBQJKrIOlI2QyJgIcQkOTKBLBWaK4OHUygEnGxhNPWkZKSkig5MYn9Oyo6mspXKG/pdRwyevL4CVsra9auxf5t1XWUhTbxVK5CedsBp564LmJ34vgJdiAtklXXPdEHYh9DVqv7wKgvvdE3nugDvfeDY2bidfVoVn8mV3y8ufIuerr/xPKD4d1yBVOr5j1P942n1x5vz3vZ7RtxfFoxeUhyZQJFK8hV35696Kn4lvRUfDyreduWLbRty1b273Lly9Mrrw219Dpe0HemTLG1csHiRezfVl1HWWgTTy8PHWojiJ64LmL39uQpdPKEQhytuu6JPhD7GLJa3QdGfemNvvFEH+i9HxwzE6+rR7P6M7ni482Vd9HT/SeWHwzvliuYWjXvebpvPL32eHvey27fiOPTislDkisTKNrI1RXf7wYyIbbMKhGQCFiMQEyMg92Ccn6wGG1ZnEQg8BDQmyMCqRW+8bmSk2cgjREpq0TAcgQkubIcUlmgRCCoEJDkykR3Ss2VCbBkVolAECMgyVUQd65smkTAAgQkuTIBoiRXJsCSWSUCQYyAJFdB3LmyaRIBCxCQ5MoEiJxcXZZmQROoyawSgeBDIL8Dnys5PwRff8sWSQTMIqA3R5gtw5f5feJzJSdPX3a5rFsi4HsEJLnyfR9ICSQC/oyAJFcmeidLc3XFxFMyq0RAIhBsCOSPiTE8W/DyFTk/BFt/y/ZIBMwioDdHmC3Dl/l9pLmSk6cvO13WLRHwNQKSXPm6B2T9EgH/RkCSKxP9IzVXJsCSWSUCQYyAJFdB3LkGTbt0/AjdTLmsuvvXga90c184uM9jABWoUJlyR+dXlZ87OoYKVqxsu4b7yCeT7xCQ5MoE9pJcmQBLZpUIBDECklwFdudyonTjymW6dPwn1hgQJ1zn6d9j9mQqUFtdtE49m+hFaiv/jowrSZFxdzGiJomY9T0ryZUJTCW5MgGWzCoRCGIEJLny/84FUUpNPMPIE36nJZ2hYCJMVvcASBa0X5xscfKlpymzuu5gLE+SKxO9KsmVCbBkVolAECMgyZX/dK5CoI4wEpVFqLI0UFZJCi1PZOxdquJyxzjW+jBznZvmuX+ZGVLfv5eRxcQzKln+8qApkhMvEK2I2JKMhHENmFX4Bls5klyZ6FEbubosHdpNwCazSgSCDoH8+R3sFpTzg8f6G75MXBsFIuUuoSiaaRqLAGGKUwhTZKxiJuMpkDU2oomTmT5PKKZPZg69cpluaEyg7nYY8AJO+Cla+2FJuAQg9eYId3H2xXO+2S3o55PnoYQEqlmrFp08cYJw0rc/JMgEWSATZJNJIhDICEhy5fneA5GC9oZrpER/KFdqB4HimqUC5StRnkwtk9YZ3JWygjUPJ2GcgIF4Me1f0hlGYt1JCtGqRwUqVGJkSySs7pQXqM9IcmWi5wJBc5WUlERvjBpFT8XH08njx+nloUOpZtWq1KlzZ/ZvMSFvp2eeoU5dulDffv1MIGEua0pKCj3VtCm9M2MGrVqxgv3WS5Dz0A8/mCtc5mYISOy8OxAkubIWb8WspxApaKPMECmuOcEiDu1JRGyWNspaKXNeaSC4nHjxPjJLutAvIFnom7jGze12OgYrqpJcmejZQCBXq1aupOTERAJxAsFq0LAhgdyARL0xbpxKa9S3Vy+qVbu2R4kV4IXWatuWLRQbF0clYmPpqZYtdVHnGjcTXSKzZiIgsfPuUJDkyn28ubbkr4Nf0YUDinZKG+JAr3Tm91OhMhWpU4+Z8Dipcl8S+aS7CGRHq4h+A8mKa9QsqHcpSnJlYnRxcnXJj82CMLtFR0czcgUzHP6N9PmePbRg7lxatW6d7t8cBizSTBNioekuOSmJlQmSB3LFZXIFerQHyRXzppm8vG48A7mM2gvZgWVsbCyTXS8BM737/FmjsrmpVA8PR20xqs8VPMU8aLc005pFTclfwIHPlT/PD+61NntPQdOBxRhaKeW3c2dzvmMNIQTyl6/EFuGcal7KHvreeZoT5gsHv6K/Duxj/exK4lqt2EbNGOEKpqQ3RwRS+3zicxWok+dzvXpRg0aNqEXLltT5mWdojKDJ2r51K70zZYqNxGDRhRkReZHwLMjC1o8/Vo2PBfPmsb9hVkQeLNjQkKEspPmLFrk0npD/iz17WH6QGBCIN0eNokcbNqSrKSns75Xr1ukSMzEvKkM5YttEAdBOkMy+/fszEyUnNmgv6uYkDu145cUXWZshD//99owZtmdWr1xJq1esoBbx8XTo4EF2HffxLPAFqYqKjraTB22FzOgLPIc6ucnWUbuN6hOx43Jr2w9yPW3KFNZ/PA/kLVehAn2+ezczDfO+dqnDckAmLBinNq/S3bGVL29e+vOvv2jtqlU2JNp36kTFihal9OvXDdHBTqvSrToFNXqcTGGh5Q7ozhrMzEaSSDmDKaDuo+/NkC0QahCsYCFaklyZGK5Zmit1lF4TRfg0KwhCp2fas0UUhGXMuLFMHkWrNY/emTHdpp1B3pdffIn69u/HTItItapWo4QfvjckVzwPyMIb48a6pG0SC3uuV29WH0gJ/t2xS2db3e9MmUpPxbfULROECYmTAxAU5F+1bq0u3iCEaC/uczIFcoU6t378ESNJwAn1dezc2VYGyM22LVtt5QKPPfv22sgWnp+/6H1C+SlXUujloa+yZ0X58O/Pd++ht2dMt5X7yosvUYNGDZn8jtptVB8KErGDnCePn7D1L+63bNqM1Yn2vjlqNJWrUN7WNoUMtmeyG2nnfDpwfVT5p20fZU69egEWc+UKo9TUNPrpSJYWplLlyhQZGUH//XfLUGIsOPcPfI3uG/Caj1plfbWpiWcZiXKVTCnmPMXZGb9lAEvr+8QfS0z87CM2TpJ2f+TUWR4aLZCse7v2Z8FOAzEVyJ/f7vzRQGqHjzRXgUmu0LFY+FevWGkjEbgGIgEioDVfaUmKq+QKxModLYhIECBncmISDRn6qikzIh+8erLye7xsTi75dZCcFvGKpg4YgWxok0h+8G+QIpGAIT/HTSSrvBxgrSWeILfbt2xl5MdRu43q05IrkCWQKU4UQRzfGDWakUJ+D6RQTCCjsXGxdm0JpMnASllhugK5arB0GxWp/bBd0XoTp/jxdfPmTQoNDaWwsDDVs4cmvU5/H9xHT2z8QnXdKL8/Xr+VepX+OfQ1Je3ewQiVMwfnwjUfouIPPkL5y1emonUeZg7N/tguvf6ScirD1GocUn45ysbOqc2rnZqJQcJLt+rIfniyWh7te2pF+ZgjDn//Az3TqpWVU5PXypLkyiTUWPihtRGJgyMiIt5zlVxptVuuiiiSK5AAyAlNDzRnjkgW8k6bMpX5RvGEdhrJIZoyRdn4dX5Nbwel+Cy0eyAt+A1SJuaH9gjyg7BCG8c1ZMBQzwdLMQ2+ysiPUbsd1SdiB/lFbZioqQIuuKfnwwZNnTuk2NX+DaR8mPg/7/EUPf3zRV2xHZGr83/+SZcvXaJixYurnk1PT6ffdu+ko6/2VJWL60b5/eU6yCY0Dqd2bqbU3xQ/SKOkmPgepujKtSjPvffr4uAv7UIbAgH/YJbz4u8n6ez/ttFfn251SLRAykGw7nqmB92MiPH7cQXXgf3ffEt9e/QIpKnPJqskVya7TY9cNaxXn2k1tCYhbkbkWg49coWFu0RcrI1YOCJqzkTVEgTkhwzbtm5lmiQ9GZEHWhpooUTS4kxzhee05IkTJ5gFtWY1LrvWpIbr0AyBEIHciaZIECX4f0ErBPlAEoE11yg5wsNRu/Xq02IHbRjXvol1ilosZ/2Rk++7S67K3VOWTp8+bTjxh579TUXa/HlhhxkH2in8drSbj2umQKq4ls+f2yWOaymngoa/4AAt6C/L5zk1HYJk3du1n82k7C/y87EFeW5nZNCFfy5SmxYtAnIqleTKZLfpkStGkGJjmYZFTCAFom+W1ueHm5hgFuPPWkWuULa4iw6y4G+tjHrtgbYLGiVDzVWmRgwkR0zcL4n7XGlJECebnORpZeTmVXGXJsoXiY4R1rwsR+02qo/7qHF/Nd4mkCpcO3QwQeXjpUdGtWWbHFZBl52Tq1bf/KEbl0dPc7Vu82YqUawohUdEqPAQJ36YQb6fNIJQrj8uCCc2r6UbRw44JFRsK32jZhRdRWqm/ImYiAt7MGgG//v5MJ3evIoSd6vnafHlAqEv1+clCitb0e80WeXLl5c+V66uDDafikuB63PFyMi8eTT//Sx/Iiysz/XuTRgM3CwEgnICO+jef99Gcl556SX2b+QB0UBMLYQgYKSnXz9G0GpVq0YJ36ud3l3FFzJAu8N2M7Zvz/x/uPP9yy+9RC+/au8Xxghes2Y0ZqyiGeLtw2/IrmeCY35nK1cq5sZXX2UEkmutUA4S21U4b56tXWgv/5u3v1P79qp63xw9mlauXUvTpk5lZQAT7BbE34y89uun7CRsr2wq4LJxWXANbdFrN3A2qg/4i9hxUvrO1KlMc4Y28k0JkIvtSBw92tY2ZoqcN4/emZ61ocHVPgvWfNDU7Hi8GsU1bkal4+1390VFRdJvf5yi0cOH2yB4463xdG/ZsnT1aqrt2o2MDLr0zz9UtEgRduTI0TmTWYymGlPe9xtTIKJxn968mn77cAWln0+061JlF1cz5oAOUoW//ZEYBgOh0DMl5/R2YXweXTyTzm5bS/D300sYm/cPeM2vNKcFCkiHdpfXh2AgVyAJWFy1vjVYYNlOtj17GB6c5IjaI+bbNFXxbcJiz8kDyAGIAn44AXEZVCEjTFaoH0FGQUq4PKhLJCPasjnRw/NcbrQRfzvym4KGie/k48+JZaMM3Oft1cog1ouyEAWfm1b1sORli1gDX7Fu8Z623Y7qE7HjMnDToh4GYlnO8HWnL4PhmVNbVjMy5Mxh26it/1EIXQsJpejbWbsHQU4qvDjaL3xGmEPxllXMqVibsFurcN1GVKDaA1Q+vr2hJk68IQmXgobEwTM4FIoMZ1osR++kP71fklyZWAWCgVyZaG7QZjVyaA/aBsuGWY6A3sQpzg/+vMCCNIJQ6QV6hC9LbKPmjFjldI2JJEpZr42/jefja5fQLwun6WpaITX8saDJ4udI+kJ+zBEHDx2mjm3bWj7/eKNA3/hcBbBZ0Bud4u91SHLl7z3kP/JBu6OX9MyCYydOpLJ3l6aLV1JspkDxWZgIU2/8R+XqK3HjePLWxH/t2z26X/3QUt3bpR/biSVNft7vF2kKdH+3rCPtMsZytWETqPgTrX3yoZAvn9wt6PJMzr9M/5XkymXM/DGjJ4748cd2Spmyh8AXz7Z0+RgPXpOeKRD3xOt131vBAiR6SzPy66c76PwH79ltc4efCr7wuSzekkdqxKTp0OoPixNrl9DRaWN0fbIQEqT+O++zA72trtfRhxHdlrsFXZ6BJblyGSqZUSIQ0AggrtOudo/So0v0g4gW1HFW5bsF84Ub7xZMGDmQnbHXZMMXHvfNSTl7ivYP7UspR5TzQnkq/mRrKv5EG7rnMfVZbt7SoElNjfuaGl9oPAOlv+CThTAO8MnSSzgVAT/eGucVKsjdgi4vApJcuQyVzCgRCGgEYA784tmnqN1P+kFE9cjVhq1bqVqVyiRqtrUTOS+3RUKSx0wV2Omot8hAU1V51Nt+4UzvTQ2C1JTlLE1ZWtIZ+mZYf7p4+Gu7OYhFe39xDJWqWlN1zxOES2+OCKRJ0Sc+V/9euhRIGElZJQISAZMIKCSoJbX76R/dJwsWKGAXwybr40uZH9LTr2cSqGK2MlDuZ8/GU8NdP1Ox4lnXjfKbvY7yE0YOUu1wRGBPfLHDPKIQDevrNSunzJ81rPTGicQn+/jcOnqIDr4+yC4AruKL9RaVileO0/EU/npzhMlpyKfZJbnyKfyycolAcCLAyVX817/rBhF1Rq6UL+HLdkTm1y1r6JvJo6jL/l90vpzt8xuVo3f96JwpKpOIuIiYKUdZcPTll9eVbpM4BAYO0OKCYOHoJm3CBo5KI9/WfU+t6F/MEXK3oIvrg/bL1MXHZDaJgEQgwBDApLzloTJsBx3/whWbEB0VZRdElO8W/OfKFbr0z0UqWuQOVauxW/DrCSMotlRpqvvectu97E7kMIPsf74r8+XiCU7qtd+aJez+yx5xk4RC1KRI4hlo4+HX9cvotzmT7LRYkWXLU5MVH6s+oLL7PvKREp4vnzxb0NV5X5IrV5GS+cwiAE0JnKixmP+yfD6VbtVBtbvFbHmBmh844AfkAF+b+F2gQiWfNOf0ltXsq9dMcrZbsHhsHD307nJbm7I7kYNQwXzJz/6DtgqkSr0b0Z5YXbx4kQb3H0BDXn2Ftm/dRh07d6JpU9+mAYMHU7FixVQaNwSoxb1effpQ7QfqZEvjdvDbAzRj2jRauXaNW+Vgpy9kadHyKTpz+jS9NmKEXTmrV66iIkXuUAVKzi7OvJKcWs7x4X3Ye8nN5L7GISIygtasXMUCYs97f6FLmkS9jxD0K96ZR5dsZe+kle2i27fl2YKuTp6SXLmKVM7LV7tadTr4/XduNxyaByREGD44cpChr4/bFQTIg5woIO4ScGj2yXcUEZe1hdpfmqFnFszaLRjuFnEwu4DjyBpgxBN8q6ARUwdO1NdYgYCAnCDVrFWTHm3YkDZt3MiI1roPN6rk79y+A9Wt9zB169FDdd6nOwvRooXvU6FCBdkRT2bbi/wL582n3Llz04ED39KLQ4YQTkbQlnPu3NnMdtViv92RU8+k66tyzn/zJe3r3Zod7QIS4A5uruLAzeGo64G562wmsx8mv84+/lC/r3AQ631z9BgGA0j2/ZUquWzaw0fI4QnD6Oy2daoxzkzob0ynfFUf1PFJdE9TKXcLmpitbeTqX+nQbgK2HJEVX1B65xi60nhmgqpbhjkdYwLDF1aT9V+48mjQ5dlQuTBVfe0tunz8J7p04ojf4lCwoL1Du223oDA/sAXh8mWmDRJTdq8zrZpArEBGgZtq4XVQ7/GjR9kRU/zIqIKFCjE5x4wcSY82aGAjPzja6ovPP6d5CxdaIj/qBSHiRzSZxeGTnTvZsz8fOWJP0DyAsyt4Jh07QtH/3aDIuJI2bbPYLrzPqYln2f3QQkUdjofQM78ycsy1tSjnjz076eehvRRytVghV3q4QYuZr/Q9rPy8/15g2kwuk15+yHXl7Cm6ni+KSlWtwcpl5KpnSypQrQ5VfnupS+MWz9zKuEUhpcs7zM9xQNtu5c6brfeidvXqtPvLLxnRduf9Sv9mt+r94f1ce/wslRuA2fEp5tebIwJpwvaNQ3uQkCucL4dz8zDZiWcIOhoAOPsOEzLyi1+N2mdcyWdlMM/slIX2IBm1B2Xj/D2+IJh5QVzBAZPT0bmTqerQCfTDlBHMpIPFEtfFiZbXq72OSRQmtNSks+xQYDzPtRd8QsOzmJx5wjOYjHn5PBI5n4xx7/KJI7r+RigDzzNT5gmUEcM0bjxIn3gPeWMbZpn2eL24jkkW9UN2/EbdIAyY4GAaxX09fycz+Hsqr97Eqf34ys7E7IiIYTcgIlN7YkHAnNC5QwfasmMH3bx5k9q1akUr16yxjX0cBL5g/nzbHACN15BXXmHzAc7T3LB+PQ1+4QXVhwZw6NenDy1dnuVnBtlx7c4776QXhgyhNatWsUPNURZMlhPGj2cHqiPhvcN1VxZSZsJ8+21q8dRT1OTxx9nCO2/OHHbQPMpHWQMHDaKIyEg7InDu3DmaMG4cZWRksHpBPl9+5RXixFNLkPGO7BvcSXUEC9P4zFlnIzh4n8Uo/yyg5dsL2bsCEsPf5XKjptHJcUNs5l1eDidW4ngo0/MF+n3xu+wS8pWO70jfT36d4D9UsvcrBBMeNxPzPPeOnE6xZcqyZyD31y90JRyIzBPbUdr/NSaTmPDBh2OSuJw1F3xId1aqxrIcnTuFhfwQTdL3DRhqm7t4WSgjLfGMbcziXa/w2kT9MysvX6aIiAjWhxhr6DPMy8906EDxrVqxejFu+McsxpZ2XLn63qFN+1/oaueHxQmWq+VwvLT5JbkyMfsGuuYKE8+bY8awiU9c9HEdkxcOJsYEickTk8rJkycJX65Tp01jz2DA4z4GO57Hz9vTprG/xbLLlSvHygAhAXnDs2PefNOGNMpAWZzMiPXzlwfPbd2xQ9U7C+fPZ3/3ee459oKhfpT7ypAhrC78jYSvbFfIIl5Q4IGDk5FwaDTK4xootH31qlXsIGnkxWSL9moT2oJn5y9cyGTgGDvDwdnQgxYHiZnGMqMLY0JDkDz+FQsNBiZWcTJlfjfjFb8bnh/lQLMB0obEv1B5ObyuyNi72HO/rJin+lIWZWV+Pj2z/Hz4PXxVo7xdTz+qcq7Gfa5Z4fXiGhYFaKdQHgvw13+oM0j85r4zcpXdidlowhY1VmI/G+V35zres9OnTzPtSPny5dn7hoT3dsnixTRw8GBq1LgxG+sgRRj7786cSbcyMmjr5s22dxT/4Di0ePJJOvhdltlcvI73Ddoy/L6rVCn2brd7+mmbzxTq3bJ5M42fONElTQre1TmzZtGEyZNp965ddOjQIdt7i3cVJA0EUEyQZ+a771JYWBibC5Hw/n/zzTc0YuRIu3oRoHV3+0bsvcPYLVLrYfbO4EOh2vRlVOqBevTRE9XZfbxP+UrfS5ePH6F/9u9mHxJ4p7G7EySZv7uKf2FlG2G5b+wsKv3Aw7Z8eDeLPdmaYirXpMRV822kDeWh/JJPPUN06R82P3CZ8NGGd46/+/jY+rRdA1bnvb1foti6DW1yY844/+2XzGSGukq16sjahTZxOfk7zueVsMgoKtW+F+XLly9LbuBRrwkdHvMCpfxylGEJGXEawMWff6DzX+xkH06idp6PBxAr9D/m5A6dOrG+2v/VV7Ro4ULq2KmTbUxAc7V9506XxoM4DrUE+c8fEmj/c23tIrtXHTOdYuo/ka3yMUfI3YIuTtmcXF0MYM3V4YQENngxgXTI9HvAJNmlQwdGLGrUqkWYXDGhYbIbnUmKMCnhS/KlzK9UQIayQCRAZvBFyP/Gczwfym7VvDmtyPz6xdcIygdh45ogfFW+OmQIm8TxJYxUp3p1OiBMxrgmkiueh38587L69+lDzZ96SuXMatS9aCMSSCVvD9oJWXn5n335pY2ooey5GvMILxv3ID/wcwUHV4bcl5lftvcIJp+Pn6jOzIaYLDEZ429MXPhizF++MtM2wT8Cqekn3zFzxLHMCRYTbsVMAoMJF+WDDD2yeCsdyyRt4kRYQtA4cXkxKaNO/IYMkA2TL76EefkbKxdmk2fj9V8wWXdlTuYt9//OnsOiApKABNII2SGHeDyFK/j4Mk8hHbMgnx+Sk88zzUVRjSnweqaJ0N3rwAxaK95H6DfR2T+75XM8/75wgbp17swWNrwL/EOl8SOP0IxZs6hylSoq6MeOGcM0UD379FG9o6I84vusvd6nXz/27uD6wQMHmKaJv4OoCNdbt2xJi5YuVWmPjdqLMhbOm0cLFi9m8xjMmphv3MGn/kMP2c1DKOe76WMZwRHfqYu//0IXfz/JiBX6Cu8hNK+Vsd0/czzgPcH7gnenZLse9EXPeBZBH+8yNjog8XeRl83fVW6q4+MH7xlSyad7UOnnhrLxJpreMnLnpd/37KSjmSZF8T0Hsarywkj2PH8GBO1cwn5Vfo4/lxNl4F3dWrcMe5drr/iU7so0KeIj6bOnH2Xz0YObvqaQM7+yOQYJc0F4pslyb5P72LW2R5QYcmK/rFm5kn3UY90Rr2ONwBqF+RjXjfrFnfcu6tZ1Nn+Ju20hVy2NidDs+IkIl7sFXZ6jg4VcgRBB7S8mDOqk5GRGuji54nk4Qdq8Y4edRgh5uTofpAIkSZtPJB54QVAHSIiY8KyW2LhCrkDsxLK0BMzlzs3MKC4CkBtf1JyEOipLS66c4eCKXJj0QGRAOkCU+OTFiQsm719XzFNN8OLkzEmZdrJGHi25wjU+WXPSpCcjJ1JYNDD5OEp80v5xyggmO5+Yed180vXVbkBX+sDjWVPCAAAgAElEQVQojxG5KndPWTp16rTlxErETA83sxO/s/zQFCFxrZVIWERMUA7IC5zh8eHB379u3burCCZ/r7T14joWzDyZvjOoF4QImmieoNWA8z0IEn/XHckvyoMy8C5CO96seXPq1LWrag7TloO6sbj/cuIE07r9/NNPKnLF8/Pdc3xMa8vhH0ZwCs9zbyXbeNASJV4OiBUIlh5x488UqvEQNfxguw0X/r6KBAc3MSfgPRXNkfwjisvF5eaFcfk5IeL59dqLZ1COVh5+HfWifP433u96yz+xjQcuN8iVFjc+jzIndc0HCu517dGD7rnnHoImVFwfnI1nZx80IIpokxHBcqd8Irlb0OU5NljIFSZArQYG5IZf1xIU8Z4WLPGeUT6ReOhppHiZ4j1XNVfOCJijzgUpnP7228wfgyeYFHiZuI6vcpgood3iC41emVpypYexmMfVQce/dDH5YtLCxMm/qIwmSiOtlCPNlUiuoGHiPltaOfWImjYPvtqhnQK5EpOWXHGS6CoW/pRPj1zx3YJ586l3C7ozMYsLi6j9AwbZ/aJ2RR5xDuAEatnSpXYaJch57OhRZh7k5Ar54SPDFzS8Z9B67f36a7sFE++5eF1brzuaiHNnz9rmMuAFeWBa2vvll8y8D5IGlwQtDiBhuP7gQw8xcxDkN9K4ie9l4bqN7NrF78O0V7G1EgkciX+cFHv0Sao3ayVb0DkZgbkP7f3nww9spj1omv/8Nmu3ICct4vvKNUC4xj+4QNTwAYSxg2vchws+Rhf372ZaMh6uQ8RBnDu47xhwEOWkfOH0ZafHbNppkaDtad+IUn8/wTRVnLAYadxaHEzUJVCt2ral6tWr232g4MMc4UAaNm5s2C/iHOHKOBfzp1z4i77q3YrJLyYtQRbb62h8yt2CJmbsnEqu8NWHiUer7QJ0otrdFXKFSZabCEXoRbUvruuRKxAdmP84yXGFgDnq3vjmzW2mUJ5Pr0y0H5M+ZBTNFWLZniJXfLLDRAmTH76sOPmBiQhERrvYcvMR1y7pESKeh3+hGk3WesQJ9RpprkTtWs1xs9kErCWBelozE6+hX2TVI1d8t6DoNmB2gtfLD1ML/6LWahWtKJ8TEHGh0NNAie+uWC/mhpo1azINL57DvUGCTxPmCLy78JHRahDwvonX+VyzbuNGt02r4jykxQcaevhgjZ8wQVU+6oWMMD1yHLgLBT62tOXw9wfj+77Ji6lEprM43rV7ujxHZz/dTt+NeZ6RGhAZfKyAbIB0YfxrP5DEBVx8X8s8+zydTfiafujfjmmwH12yhf2GPNtrx7F3QSRX3FzHr/GyOMG59s1uZlqG3CBqMB1yQge54UaA8YY67p+yyGby02riDnV7khE3UeN2bNNq+m3CKzZNuzONW/1dR+3Gw8rly5m2EP5yYkL/YI6FllNcH6we/zARcjcGXj/8yhos3WHaBK83R/jF5OWiED7ZLRgMPlcgSuLuN0wscMBWJsh5DP4+zynOz0h6RATX8TUBx0NodlwhV2PHjM4kSFllo5xpb09lPl2j3xxre3lEfydumuzQuZNNLn1yZS+73ljSk5UvAlxzhTpFx3gjkybK9xS5QtkwDSJhMhNJDXbxfNkznk1mD727jDnDIpTD1y90Y3kfWbyFcFAptF34euV+Hbj3xbPxLI9ZciX6XPEFgvtRYcJGmdBacZMk5Pns6QZMfi4Pl1us28X33W+yOfK54vODMvFfoqLFiqvkNnMd/nLAE0n0y8HfZsoxmx9zwPX06/RMh/Y2+fF+QEMFZ/C7y9xN4RGRtGbVSvpiz+dMawXT3kc7dtDSxYttvlp4ZuP69XbmNS6Pnu/Mq0NeorDQMHp9zBj2/uGjBi4DCiFyjid/t2fMnMl2HdauU8fmVwly9eOPP9KLQ15S9Qv/uHv/g6V0991lmKvD0CFDmKZL0azZ18tJL94/7HQFMcH4x5EqBRs0pSOD2jNSrL0vamw5aak6fRnd06Q562fe53iudI9BVLFjL9sHCu5jt2Bcp760t8n9LL/ou4SNJilHDrGxgudBAvF+giDc3boL8/US5Q4rXJRu/fMXk1tL+FA2/CEr9n/NVj/8sh6eupDSks4yooiE9xjn88F3DIkTLmcaN+37j/GclJxEo4aPoEcbNqAOnTqz/kd/Tp44kbp2727rxyyNp/PxwF8+V98XzFmYV8VNQpyMgiS7Wo4kVyam6yzN1b8mnvKvrIcTDjEtFIjV1GnvsB1wO7Zuo+3bttHchQvYYNbzW1K+KF9mQdtq1lR2G2KiLRFbwub0jrIVc9gCVaP79+nLfJeat3yKXcff5cqXoxZPKc6O27dtpZMnTtrqxzXICFmQB2Y5XheuQXMF+etUr0EHvjusqotrmHge1DVl2jt2vmIKWWvBZMeLzGVnEX+Zg34J6tKho+o+fNVWrFmtuxNRbOMvJ046xcGV3Yy8Yb+umG9zUgeJ4up83E8YOdjmHC4CoZCwmewSJkJO0HgeTGzcJ0OZ5LbQxsrKcS1tj/ztcNCe3rLG5lgtZsSXL3YE8bpQLhYXLDxc84J6kDB58Xr96w1xTZpCBQsaHtx88d9/3XKe1poYFC2gQkyxUDbZsMdmrrX6i12rUdq08UMWigHkSkyIM7V00WL67ddf2XuAdwebV7jPFMoBEUL0bCSEQ+jVpzfb7Yf3gs8NXP4xI0ep5gt+XfG92saIFUx1XXt01zUV6eGAd3vUiBFUokQsdevRnb2LmF8gL8IqQJ6y99yjahfK+fTTT5ncyIf3Hx+NwAFtXbB4kV3+i0mJ9Nf6xYT3AQsx+qj4k60ortNzTCODa3h3T21ew8gLI0utOjDNFje7J4wfynbUVR8+yaYZQb8femsohYaGUpk2XahUfAdWFuo5/ckWim3WNpNwxTOZ8E5xHPL8e4F+nPI6e7dRX40pC+jE/HeI0tMof/lKjFyhrB/efYvObV/HdslxuWCCRDloV+r+XcyEiXkE9f+6YRnbRYjdlFWGvsVkRR3HlsyiC3s/ZXJgXkLb8F6jHGjckhbPsNWLPLh+eOJwunn2d5vs/Dof/9xdA6Sdh2JQNjsp7wJS7x49mHbLmS8Vz2/2fUna/zl9/Vw7VZ+jfTUmL3BZo4o5Qu4WdG0+pWAhV5hsXnrlZUZYkpOSbcSHL/ggGkg1atVUIYOJDqEJMElGRUfRow0aMrLFE+4fSjikuoZ7IGZwMkXsGZAivDAgdLiGxImXSDiy/KGS2USHlwtEEDKD3EE2tEPrB8VJn0gAtWRPlJe3h8uAtp88eYKVK7b33vLl2FZgo1hXYhtRvis4uDjs2GS4tW7ZTHW7mkyiDExymHj5BI7JUIxphTyYKPkiwCdBTPx8UcAzMCEg8R2FjuTDAoDnUScWCsXHowN7RPENU8rGZIvJO3mPcnAqj1uFL2pc58+4ioW/5HNErpKTk12egLULi9g+EFBOgBWtnxKnzOxCIfMrqEocJA7i++VsPFz7Zo/dR2SZAcOoen8lVAdPRuVEhIfLswVdnbCDiVwZEQ5XsQiEfPiCBskSv3gCQW4uI8gJiAvXFIGoiFG4A6ktwSarEblSdgueyvYXtagdFLWQzhYET33Jy3olMXGFUATbONGzDDRe/7lNy+iovexD85+L1KZFi4Cc/nzjc3UxgM2ChzJNdwvUpruA7P0gFhrEatfTDZlJjUdHbrrzsOEuviCGwi+bhvPxfvzpZ9XEadstmDefS1+2jibmXS0fYJG/Qa55vwfbwuXsy1+2VxI6XxM6ZcdjPDuJgqcC5RHD73OnmtAKFSvYzRF+OZkZCCXJlcneYqa7Q4eYiU4m/0YAZroLCYrvBKKXR8SW9G+Bc5B0euTKtltQ+PhyhyD8tHIhnXpXOdEA/c59YdwJSyA1WcrZjhIHiQPeJ3fex6TvDtDh59qoZjcEYS3evrfDcaU3RwTSFCnJVSD1lpRVIhAkCOhNnDa3gUxy5c5EDiJwqHtTmy8btFZ8u7wkCJIguEsQJMF0j1hx3FhIi0yfVD6FMfNg+Uq2GU37vktyZWKy55PnPwFsFjTRXJlVIvB/9q4DPIqqa5/0AqEmhN4JIF26gHTpUqUpoIiAFEGK8CNIUVDpnwrSRMECNnpTqSJFmjRp0juEUNJIIcn/vGf2TGY3W2Y3u0nQvd+3kp29c8u5d+5551Q3BSxQIK8ZtaD2fHAUWD35+zDtH96be4XECnGO3IwxfYwxs1VLbkCUugKOPhdZ4cUCnruPNOpBOJg0+ELxfjY3L5wRbm9BnSzEDa50EspdzU2BfzkFrIGrmzcd9xYEsIJnJ2ytGq3ZR4+TU9wqrXTmZJSt+DQzdjdAy3yAhiTPe3q1NDrZqr//GeVv0cHsC1C2QLe3oG424AZXuknlruimwL+aApbAFbwFL11yzFsQ8ci2tFQCxoa26EhlRn3gBlZuYGVRMuIGXBkPuG4v+4TDzEjhWGLLNpt9Tj083N6CupmAM8EVx3par8R6QpJQfNdTkLi0QIECHFjv2erV+V93cVPATYGMpYA5cCXegr4Oegvi0EYASJRqC1dRibrPG03K2ZIXv4fh3D4cJaDuCKqo5LbLCioYVwIHzBVeYH6hhejGyWNUqn4jIy9cZ9PZFfS8d2gPeebJx5Hj8wQGcKDOjJTQXdrxC6f8yeh+M3t/Yt9safmsUfR2SK+08fpk/5R3ewvqP5SdBa4AqN6fOFE3oLI2QgTefL4RUgX0zHJAC2/iCBaJ+EyI24OovsE1lECIWalgnJJk2NL48FCJvh0HiqXExs6al9AOwTmhJkKf2sjszurH3Y5jFDAHrsRbUGuTaQ+j3v26EjQUb8MttxgHi7WnHb3ABExCon8jIvWzC1f964EVaLO+XinK81wTSvb1o4c7N1O7PRdcCkze7N+fPjeEvnHGOoqEs8rs5XR54XQOLovzCEbXoQ1bUJnxs43WUVTNsN+r+vZ76QbsVw7soZNDunGkdpztevebtmNn0CGz+gWdJeCy8nKS+rxq52XujHDstMmcuzLFWzA9Bu2QViGPnysKpFoAWYg2nhUK3sSxCeFVAXUHokxnRXClfVi0B4aWhnhTRLwTFICcOnOXu5TEMibQDoaUpm9HLu3c3bhNCtgyaLf34Ad4B9NHAcPCPpTiCkaEFwXsKzyTCJSY59k6VGva/HQz3syWLNhi4DLvih/Mo2tff875OKu/r6SJcgWd0e6ShQup34ABTmtfJJwtt/zF5yrOBhScGXhJ1J4VeKk9PGEIAwA4SJiTsNgrWUPkcrSJ/iH1dBXdXLn/be0Ta/shKvwu7ezehBLDb6vNmLO9coMrm8doaoX0Sq6QImVQ//5OkVhZGzZA1tsjR2a6JAuHt2+OnFSgcWtWd+AN0dUSHzuWU60K4MQxpQ7u4QPIXPoXHFqog8NK6yXiSH967oEUA7Qq0LgVHZ4wNMvSTs9c/o11bIErheHoTyoL6aR4CWpfQuxtR299PI9g0vUWr6I9b3RigCGpiVIZi/Xx47lBwQuT3n6NGWba9qOuXaYbJ48aVE6VTACmcf1HZ0+Qf7EyKp3xPTEq0up4IEk/Pn08P0+rKgfzSxJelpw1/oxoZ0f3puTj48PrhXWElNMrTz668vtvdHLUa3xuiORTVFimL7b3Tx2ju1cuUan6jc2oRK2vO4AV0l+lBtI0ro+zMsnHz+CMkZ8BH6RtkL4rYUX0PxcZQU9HxhP52xreR1IU26tNRsnA3d6Cdpz8qeDqvh13KVWPHD5M74wY6XJgpR0Y8uP1G9Df7rHiBtiA/XPuHGXPHsRJlu0teBPfP7wPFX2xO6vT8B0HuPxtKsEydx3Xbm7fzF0XbNJK1e9bU9FpD3xpE4cNHmw84GBiIsrWzun05zMYPAFYhdR8jsIP7uW3Mu2bniK96mAAV2vU2zEejBPt4x6M1RREylx8gnKo6j1rqkgw2qIv9mC64d7K73xg7xK467uQAnnz5LGYuBmJxu2V4Bx4fxSFr/+e9027Ped55BktEZBnoHS/4UYBEre91Jj3YK3535NvmQoUsWq5mjsS48SYi7wykKq+OYrkGcH1Yt36UpF+I1QV1arKITyvNgeupaGPEgm7g5GrO54lJCr3L1aafn+9A0WdOMx91f3fMpa24Xmr/9tJgu3YvmG9+buMp+LMpem2WZsycRLduH6dPL08uV2cp7Bzxbps37ad1q1VzoDoqChq064ddezUKc285sycxTlK3xw6hE6dPEkb1q+nt0eOolu3bpL8hnyl02fNUs/ZM6dPc8Lo/xuv2N9J0bMfwPABmuUFEWeaIglVzg+cUwBkQitcw+/l3xzNwGdjLSVQMc7Lpj/uUPeh0P/5pWtU7QPG89fc9+nmd0q2DwDVC98u5JfUKrOXUdHa9ZgHSH5M1Cn7zjSq8Mobds/LXjq4ur5ie1XdyPZKAeqt1K6zBQa6cwvqPYMdAVd4sBYvXMTG65lRoCKcMHkSZ3rXW/DQY7xlwsL44IiKjlYffmSXh70YpGNInoy6iPauF8Tt7tuBo44rb8pKot97B/fw4YnS6Xg4b1jThxK/YeMyQDtzUq2Pa1oVnRzgaEf6wr04XORNA7+ZFmEsOFS0sUzwHQcKDnUZZ0iNetRgqXKwQpKFdjFmKaiLccqDpojmhxr9DpAlB5y58ehdK3e9zKGAJXCleAtestt26cQQ5SVE9rMeRupsBiL71Ctbdmq/7xI3D2YMoI9rlWcto7hjf/JLCPY4mDLGeeWHpZQUE80MvWDjVnRowlCeC1SNjb5KPffk2QQgMlVF3flzN0vQMP/SLw+gmzs2M0gIqd+Myk6cS7eXfaomHucXF/8AKtK2K4V1e5UA/uQZB0A4/v4I8vT0opZbFDCGYi89Dx44QJ/MmUNfr1jB9+Pcg9Zh4y9bGED17NqN5i9axIAIL6LNGjai9ZshuQg12pDo983+A2jIW2/xeblk4SI6fPgQS54A1ipVrszJ6HHeoi/UP3fuHF29coUBmxS948c5BHrgbMHccc4AJGnPL7SJtcM1vGzKWj3z8RI6+38D+HyWs1j6levPf7GGgmuKpPIRQUWoqCOV/pKTk6hw265U/rUhDHjRNvZFUKXqdHLmexR78SxJG46si1462Es3R+oLz5B7tbwI4/Tw8HDnFtR7PKvgKkKf5AoPzJxZszJUWmVuLnjbEoNKW3OV8UKtKIAMUrcpkybR5wsXEt6y5HtQ9ux8wNgD3E4vUCRE/Gb0g/JmBOBxZd1KPpgBlOQ7QAzeqFCOTR/PD2qxF7vzw8oqunUriYHOF6lSpFVVlLfjTsfC+Xd58HEN9wLQmbP7knGhHoBRtoJF1D5ZVThwtPJW/noHtU82LG31LB8qGCei9SIHlYC4lpsVo2SpA4CHdsHEMDYUadvWurh/z1oUyJs3reRK9Rb09UvDYG1JsmTfcuDQV4faLfmy1b52QNYY1O/9FAkRv4UbVNLYq+XHfkzle/Sl9fVL84sE9rZXnhAeJyRH27oq6qV2f5wnBkr9O1l9Nk3Hc//mDfK5f5ttgyTNk/ZZRv3drysvZv7FS1ONRWsYyMhzi2erSOc+PB4AsfPfLlRe4F7sbjewskQfGKZ37daNGjdtSh3atVNeOMPCbLY/ccIEVeq1ZNEiWr1qFX25bJkREKtdvTr9vmePU9b9yq9r6fDofkxiWUf8zYbtOzardME1BmNdFTCG8xjnstC9zZ+pEkahPYCRqVeprAEAeLXPf6aiVZ5Vz0rsoWofLeJ5PTl1hMeANcHaZCWg5AjQu3/xH9rZ8TmjZ137XJR/prw7t6DeY9secMWG65Mm6W3a5fVg6A7AZK3gDaxju3a0ev36NIAJhwJ+RxsAVzho1qxfz2DL3gKwgYcZGxEHqRzYOJhR8J3tBjanvnmyGLaVIoZFPQAtLdCRMVg6kAW4WRqrHBDy4KOegCcBgqbgikXw3yoieIAvKdIW3sBzlqvIYBF/i2iejZfrl+bqAIHu8vRRwBy4Ur0FNS9fehiI7CtQodY8RfVmr5Gxs+oLA5TnRfYpnkXtM1dr3kojICDMF+OHtPvU2H5G4Ap02FhbUTlp97yWPmD8V9euoPBDe40kwVJf+hCgpwVc5nZQeoEqzjl8Dh86xM3DTAKACi+rbOYxciR7aj9Xrx41a97caAjaeeGsFJUiztG4uDiWZGkLwNX6TeYlX44A5z9eUEIzCO2s0Z9VeysWqeeYnKH1f02VMGrX13R/ynkHiVWtqfO4X+3Lquna4IXYdP9IHT3Pi7a9zK5/8cPRDFillH1rAoW07cbPr7kz4mk66TLFW/CeDckVVIEAKVmtQMqEg8FSwYEBzxbUMy3a36zV0zNn6OUBTEq9PIDtlxT7IuVtBowGDzKkS1qJlByk+F2um6u32iC56mgALaiDe/AGB+NwS+WMQaKGA7mcBihp2zMdm7SN8WilYdp6mJ/YcllqVw/N3HWyFgWCzUiu5OVLzge9B//Vdalq45o/76HCpY1tHPW24ywG9Yvh5afmrC/p4MjX1GcT4Gp718YUVOYZqjzvByMAiOv4veqCnynIx8voGcb4w69fpYOdlTAs8mxq53Vrh6J+xItM4S592ED7+Mg+RvXNPW+4B/eWeO0tKly/idEmQRyoJ9lyOARUv//uOwZQ3Xr2pAoVKjCQnDRhAnv9yRl67949Wr9mDa1bu5Y9tIcbXl5N1wvqRNyHdj775BPKmSsX9eufaguL+g3r1aP9hw9bBGj2AgrtuSXjOdC5HoPWtn+c55dXuQ5JH85kvPzhTDY9Q9G3rC9Uw6WatTYap7mzU854hIYI6/2mUX0Yu3vkL+LQuthLB1fXl30r/fjnL0StfjnKX82dEVnrFLM+miwJrt6fNCnTbKyskQuHgjngJPfgzQxvY5BcmRZI4n7fuZM+njWLDx1LIEzP5sED/kur6mwPAE9CPIgCfiAtwuEOiVYLg1pN2pRDH9dhDG4KruRe7QFuCQCZjtPcAYFxbjBI0XAgmYIrSKTAGAEKAQ6lCLPENXgiacEj6ki72nHqoZu7TtahgC1wZQ8gkr0Hhod95mqGYKt9YYxQv8VdPs8vM/LyIM+g9mVFGIw8s/KcACjVW76Zgcn91cvV2EAAV6b0EZBU0yC587x2np9veUZQf7dBZakdz6XV39LRScPTvIzd2reTvEqWZwaudZbRuy7NGzXicxC2URh/YGAgvzDj/BOjdpEoQVLXq2dPlmoVLVo0jWoP4KpXnz5UqnRpBmIoAq5kPC+2bm0ErvSOU9bStL4ApNYa1Z6cVwBQZd8az+PMnpTAwAlnEs5VqHo3GSSMAsJkPdGX6Ysk+j2qkXzJCyRUZrs6PscgroVGA4G2kouU/lcAK6E9eITW5raJQb2KM8KdW1DnmW36ZmruNjxoeAj1RlzX2bXZaoUKhNCNW/aplWxJrzD2CZMmpZFw9e7Rg9/iYGSZXnCFyciDLvYVWiAlgAiHgKjSIOnCoS8SLXmLxv3YzNImDvr0gCtpD4eCMBlLUjU5dHAPmI0Yw4NRAOjhIMI1AEk8fJCKBdd4jg11TccJQIZ7tNKt9OwN972upYA1cHXjhn3eggIsTKW16WWwlhivreuI47O1WQWupn3JwXgubV5NpycpKi0BXOKhqwVcwnAA0Pz8/HlvCwPCfWWnLTRisAIwA0uWpWIt2qspRnCP1D87bgC/4AiDx3hgq3V6bD8GUBgrbLbE9V/qYSx47sT2R48KFefgO2PHMiBCfbwwy8tlaGgoS7HmfPIJZQ8KYjUowBW+A4SZtg9w9ZLBVgtqQQFX2vWtU726Cq7goYhA0z1fecVhoC3gqp5GtYc1ECCFdckenAo8tYALqi6cT0JP0Bz2VHBawHmGl0n8K+MX4CxSf7l+7bMP+OVTvLXF89lUO5BZ+9xZ/Qovk8USCWD2bG5vQd2nsB5wBQkPHkRXlhzZA+nj8QOpUIFgemXwBxQZHau7O73SK4Ao1MXBAW8W2FYBdKE4A1wJOEJ7WhCF7/gNAEv7NoDreEgFsOC7vEXL5CXcgtyHN2R7JVfiYYN/MQ5tn9o3OGGEpg+WjEUAmbn5aD0STdWX8l33grorZgoFLIEreAtevGift6BIZLR7xlkHv6PtCGM0ZZgADngOtC8IovrRqsYv/Pw1nVs0i+Ju31AZMhg2IsF7eXlSwy+NpeMAdCdmvEt3flE8c8GgOHSKpj5esCQsCcIziOQIzzt+Q/v4G88XHFdwrsgzW/WjRZTt2ed0S0xOHD9OXy5ZQvfCw/nsw3mIF+Y1q1axig/XoToEuELp0KkTVa1WzWz7uAdg6e1RowixDlFgo6W1pZo7axb/BoCG8/XP/ftVNSPq27uO23u3MUtnSJTOLJhO9/fuUGkFz8HQF1KTD4PGONf4/AvJT6Vff5ty5i+gAl6sjZb+AFBw0gHNte1g3ADNiC0mYWqgqYDzj6NenPbSISPqn9/4M52bMlw9h0Ri6+np9hbUfTjrAVeuVAkCVL3arSX16dqS8DfK1t8P05ipC+0CWLakV7AZ+37FCn7YJb2O1i0Yv+MA0F7TTURNRdHjQ2olEiz5GYckHlptnCswH238KDz8OOQlQB0e2nuH9qqhFCAFEokQ7jXtQztmHMK4F3ZZOCjkTRjMRXsfpFkIVIhrogrEvbhHDhBLHomoJ29xeLPUqoHckitHdlDm3WMOXIm3oI+d3oJiC2MOyGhnmBGMQhi+vJSIqsgRo2o9EiJHgIM9dADouvrrWqr17VbdwMqe9l09fnf7qU9AVl2X3IH+bD6iLXVW76dKNWu6vQX1HtF6wBV09c5UCZYvU4xqVytHtauVp2bPmzdGv3HrHq3atJuu3w6n0/9cpdP/XLE6JVvSK730cKQeQBNAhdhHAeWLWs+R9p6Ge0QlIklORQUCIOfqNDpPA32exjGaA1fiLah1eNHDEESFA3WL6Zu/0EZPO+kFYgkHzVcAACAASURBVOe3baKo3xTJEcA+9qc9qrSsCATuHDtEsbGx6Q4omhH0f1oBbFZc94xeL3kZkWcQ53qlLi+7wZXew90WuIIKrVk68/p98+k4BlPpKVATAmx99eMvBOBlrmzduVMVaaenL3vvFXskARymBpL2tvc01Bd7Me1YwcAAKq1J056Guf1Xx2jLoN0ehiPgSoy5M0viE/fnDjUgLqSyYW9NMKQwSRsY0w0E7FfVZTTDz0hg/l/fD/LCLDSHSrrJx/Pd4Eovg7AFro4cPkSD+itZwh0p5csUpXVL33fkVrP3AGR9unQ1ffXjr0a/I/AdvF4ciVGV3sHd2rGJzn+ziD0FoevPiomc0ztH0/uR80xRNf7NPyGSr6mK0/ieFCcMwcMJbbibsEQBW+BKYaS2c6hp7fjMubnrbceYkdru110/v9HSuumskMNNB8focOfP32lv/87qnoKWouu2Y25vQb0sJBVcRZi9BXZI6QFXH43rR51a1acbt+/RVz/8SgeOnmE1nxRItJo1eJY6tqqv2lxZGvuqzX/Q1t1H6MBfZ1R7LNz/5WfvU6R/Cb1TdtdzEQVSUpwBoBwfHFIzuIvjFAjOm9dibsEbN27ojrQNOz8JOdDkh+1q/sxURvfIbSvEQNVNB7fkSwt8st5+2PNCaqJxjLTX+Rh3bkG9R6wtcPXP2XPskutoObRpHn365VpaZiJpMm0PAGv+1NRcddrfT5+/SoPGfcoAzVxp16YFvTtlqqNDdN9njQIGvJRCJsAphcj0mim4MvruDNylwU4e5EH4vxSz3/GjaR2Ta/+1xYdTg4TMMJ17YEAg3bl7lz3GpCBUSZ58oXTr1i0KzpXD6JZE8qBHDx9RgSJFqNTLqQEkkSpG3ng7Hrur3uNmpFmbkWaW6tbdb9YF2tu7NjHKS1tv0c/0pGgZ6tS27VN5dGZOENF75iVXoGCdGjUcImT50kVp7dJJFPZ8X74f3oAdW9aj2tXK8t/Xb0ewFGrVlj3U56Xm9O7QHmb7ATjDB6V21bIGKVcArdq8h7b+8Rc1atiAPpo1x6Exum9SKGAJGMl1c//imqUPQy8AMEMdobM56Za3tzfh8+TJE/6YFkUgpaAkSKeUj3It9Xvav7X15W9z/0p//wXJ1y+tFQcSxE4yLT4+3hQTE0snT5xQfypXoQJ5ZMtOAUnG65KQmEhxXj6Uw1MJM1L0xW5UefQHrIK5tPMXOj32DW6j41EFXLmBlUJSNx3cdNA+d1l9Pxx+7y12BJHScM5Siitfww2u9AAHVXJlBVyNGTWKY5rYW/p0acaAaesfR+jG7QgGVhJuwZ62YGe17KffGFjVqmpsGA+pVmih4kTBxuJLe9r/r9XVAhw9oCk5OZlBkvwrf/v5+fF1Ly8v8vb24r89PDzJ19cXcI3J6ukp351DZWMA5kEJCQmUkpLMICshIVEFc4mJiXwN/eMjfwsYk2umYEsLsP5tYIvVdf06UItNh806HQQHp1ULqt6CmvPBlCFw3J91K6nRKiVJr+e1C9yPgKuszkBkZ7rH6QY+TxPwyYh9y0btC2aoZKk+YiJ5v9DZDa70sDMBV+FWwBWi+AJg2Vu+mTuaalUta+9tdteP98lD0X5p38TtbuhfeoMpmNICKpEsATiZfiDJ8PT0Iv7Xw4N8fHwJQeQU8PR0FCSUhZgLjDM5JYUSE59QcnISJSen8FwwP3PgS0CYKfh6OmZtfpQAV3/060AdDNIk01ohZsCV6flgDoCg3Z39OtLzvxxnWyrpB+232n/VbVvkllipW80NYJ8uAHsXKv4BqUbtBeo2pKITP3WDKz2MQA+4QjudXnyREGhTb4GE6uCG/1msHhUTT+euhFNYsRAKyuant1mud/jUdQoK9KOw4iH8/bFvfnrsW8CuNv7NlW1Jo7QgKikpiVVyABo+3j7k5+9H3iyJ8v43k4jnBuCF+UPFBYlYQnwCeTEtFGmXVur1bwBb6QVXlhjjrQN/0NYBL1Gvv24xXbXg6rlfTriN1w3G69998w0HKS4TpiSxdgONzAMaiB7ftHlzQtofczZfBw8epEMHDqQrovy/YX2vH95PJwZ3VXlB3gpVqMi0JdSjcyrgepoYRabYXFmTXIF48BocPEB/SIZaVcPo6znmpV0AVRMX7qKuL7WnH35cS5MHNGSQZa5cvfQPZcseRHlD8lNUbDz1n/ITVatRi27dvkuFczyhkb0b0mO/Av95cGUKqExVeAARkNgAJEAC5ePtzQlc/f3tA7bOeJCOHz/O0gxtuXLlCl29mupFaq2fnDlzUuXKldUqpt/TM0aoGaFSjE9IMNiAJbHaUz7mbLzQ39OgQhTQ84IFtaA1ydX165a9BY8unkuPNv9IaNcUXJlKyf4NDMdRL7+NGzZw+q0CBQq4gZXhIc2s/bDqp58Y5FYynCMAWwC+kqQ6KTlZydhhMNzOrHFmhX7XVM1ndKSW+mY79X/11fQcs5l2b5YEV6AGwBU2nJ7C4Gr2CLNVR87aSIHBRWj8mMHU543RVCiXF80a2cZs3csXzjK4CgktSN9tPkqzlv9Ov67/io4cPUVjJ0ynwyveosd+BfnzXyvm1HtiDwVJDEulvLzIx9eH/Hx9CTZSkMa4ogAcATSdMBhD4zs+KABN8rcr+ta2CdAFsIXy/PPP898NGjQwAmP2jAEgNS4+nqVa+FdszAC2bEm27Okno+pubFCG7a0Qqdy0ZAu07i2YN6ext+ATeAs+ekQPNyiRz5+d8gk3qVUlaMFVVmAU2jm7x6NQw00Hhbe90ru3mtTavU9Sw0KYgqvaW4671YJ6Dmy9akG0Za/t1cF1sylH9oA0wwC42nnoonq9+jOFaNGETmaHe/XyBZYaFCpS3ACudlOB/CF063Y41z+8Yig99iv0nwBX1mylAKQU6VQyS6MApvz9/V2q3gNgmjdvHm3YsCHDwJOePW2uTrFixWjhwoUMtNJTAFpjYmNVsCWejubAFvrJahItePbBSBW5JE2Lo96CAGuVRr/PKWbEW/CMwVtQwFVGMPAzp0/Td99+y4nZka4rrGxZGj1mDAPAwMBAmjt7Njvm4HdILV7q1o3atW/PjBXf+/Xvz/lH7927R2PGjaN/zp2jJYsWcX0U1Bk+ciT/jXu69ehBtevUUW3KIJn65+xZriPzRd9oA9IqtDdw8GBWRU1+7z21T4xr43ol6TPalD7wHfd8NHUqnfr7b84+AUlKmbJladP69fTa669TjVq11GWE9AUhM/q89ho9U6GCeh1tINEyrkM1iTroA/VxpoM2oIO2X9PxT5g4kfuX65Ds4H7QDHRBO5/Pm0eXL13ieg0bNaLhI0awdBwqthXffEPPN2rE89MCOlGVnjt3jucE+ty4fp12bN+uti310c76tWvTXP9o2jSmg0iZhFct+/JLPgO1a3v//n1WAx4wJJHGb5gH1i5PnjwUHBxM8xYuVPfEm4MH08oVK9T6MI3BeuFf1J39ySeqmhf9frFoEdeXPQaaYk+hLuj/NIad+KNfR04WLqXS/B/plbeU5+BpK1lWcgVCam2valUJo6joWDp94bpZGn/0Tm/q2KJOmt8On75BI2dtYjUfyqwRralRjZJm2wi/c4tiYqKpeMkyilrw/dV07ooS76pnqyo0slcDeuwPcFXoaVtn3eM1BVUAUAKmJHQBAFX2bNkyzNgcoGrq1Klp1HuQ5vj5+RtCJRiDC0ueeKnXlRALpipD3YTSVGzdug3NnvMJRUTco/sR9+jHH3+g1atXUe/evWn69OmONJnmHqwDcrw9jouj+Lh48vbxMXhOKnZbpipEp3TqwkbMqQXFW1BrNmALKMFbEIbzKABXtuo7i+HMmjGD1W7CwHv37Emv9etHNWvWpEEDBjDDx29g+Hv37qVp779Pv+3YweOsW6MG31urTh16rl49BkO9X36ZPp45U1UVLVqwgK+/3r8/S/A/mDyZFixerDJM9BcdHU2Lli6l5KQkvo46cg8YL+z8Br/1ltonAAcAWv0GDRjkoE+AElwH3bp27kz933xTBQ4AAmDW06ZPp8ZNmhjtBtTHPNE+5iIFtkMAeAuWLOFLAIYAWACepUqXVoFn9uzZjYChrAucmdBeh44dVSCpnReACWKjAUigHoAFxgggO2XqVCpeogTTC/MHcNHuB4wF9MR9+H3vnj2slkdbyLqhBXQYD+pg7OMnTuR2rl+/TqNHjCCMfbkhPpvQbeKUKdyudm3LlS/P9EY7KOjbEt1w39qNG3kdUR9zwHgAuLBWAIAAxdKv0GH+woVcD6AWtAOw+uDDD59KYAUamYKr8tOX0qvjJrnwJHJd01kaXOGhwoaqVaUMLZ89nKmw/OcdNG3+T2ko0qxeFfpsSmpwQW2FW+FRdDM8kgqG5KACIUEWqRl+5zY9fBBBZcopb2JRMQlsCK8YtAfztTi/wgyw/m3FNIZUGkDl50fZsgVmGKACfQF8unXrRkeOHKGAgEBWNYJZwSAeYRjkX23oA+PfjOspv5m7Jm0p4RRQB/MH8zIFLXgbxTUAHbHbGvrWcNq0cQNduHCeihYtRj17vkzVa1Snd8eNo7Jlw1iKJepDZ+wbBWg9pqjoKPZEBE0g1YJEKyuBLCQZv/CtwlhMiyW1YGi+fCytQxFVoFZFCIlV4c69VcabWd6COJsgiQCA0jJwMHowOmHIYjMFZikgBIwUkgVITlBwD6QTYKRSH0wdYGDVunXcfpcOHVTJBX4bYwAXSMElAK9548bMfPPkzk3zPv2U9xwYOgr6HD12LAMrATLC9KGiArP+c/9+BnhSpN/JU6caASiZLyRiAlZwD67v2rWL1q5axcAGBXOAZAuSO+kXgAhj3fnHH2m8O02BJOp2fPFFdV5tW7XivwEitePEWKpUq8a0EHA1+3//M2pfwFWFChWYPps3baLV69apOWJNgTnoDBC7YfNmbgfSLEgL0T7Sn4HOuDZ7xgxeJ6Ez6Kmdr5bOaMcc3RrVr0/7Dh3iNlAf67Hihx+Mxo81RB2M89VevRhMisMC7oOkDfxSgK2WPo7a7mmf24x4cQG4ijqZag7kBlc6OYY9akE0KarBg2tmUJBG5bf61z/p/6Z/nabXM1s/0zkS89ViY6Lp8sXzVKbsM+RjIQRAnD/AVeF09ZN1bjYOvql49iVxCAGACz8/XwIThLg7owtsqlq2bMngAUzCMoAyjivlLHBlHKsqLfgCCFu9ejWTpWzZcqwaioyMZMN0iPzz5MlNgwcPofXr19P169do3759LiEhjOGjo6LZKF6JAaaALFNplks6t9Hojm5NCADLXHJtAELTIKIVK1ViAA9pQkLiE0PgUONw+7cP7aNCvYdQ3RETuHeoEHAgo2Skt+CtWzdpzMhRFBQURPUaNKCer7yiggkADjBwSwwNjBRSLEgcBIBg/yhOH6nPGpi4ABCotFBE9QOpFKQta1avZkCEsxISo8VLl3K/YLQoWnAlkhFZNpFuAQiY1rcGoGReWkmQ1Id0R6RGMrcu3bpS4yZNjXYL7jV3He1AogZVKcDoxg3r6fedu2jKBx/Qrl07ae2q1SpwQ4Pm+gXdFsybl0aCo7V1wnxBc1FPWgIOAFei0oVkCKpJtA/6t2rdmlWfsi74FwDom5UrWUpnjs4AmObo1r5NGyNwhfa1AE3alv2grS90sEYfZ0lsXd3OuXcHsAewlFLvf079J3+YGcdXuvvMJMnVPX7zh7jTtJhef3dYf5o/SYm6ri2ffb2ZPlu+yejatm8mU6HQPOkiytnTJylP3hAKyWecyV4aZXAVUFj3+OU+vfPNkPopRDGxMRQQEEApyUrAzidJSsRyMDa8keE3Vxmk21ogAVYAONmyZWMpVVYGV6BV7tx5mDleuXKZQkPz894GOAVA3LlzF1WsWIElWK4qWMPIqCiKiYlhcIV1BOM3BVkZtQ9hb7WjW1N6YdMhBlem/YYEB1vMLQgGbQmY7J82jpLPHqPG329jUiqSKwVcdTh6x4i8GfGmvWbVavp91y7u9+OZM2jMqNEGY+VSFlUz7du0pX2HDqpjHTxgIHXp2pUaN02rehM6iNoHEpLePV+m0WPHsPdZp3aQ6nxLc2fNpiLFilGr1q0MqqXF3P7r/d9gANKofgOjPvHbF4sWG1SHQw3SM9hHjTBRpQ3kNgB0TOmJceM3LZAEEIIkbt7CBQYV2EAa/NbQNJKvQQPMX2cJ0YGD9PuunQwa0Uf7jh2parWqrJbDPDFfFO14tP0eOnDQoJpUaCAFdIPtGOiMuWvpY2m/LfvyK7p75w7TBfevWr+Obb3G/984+mblCjZdwTghQdJDZ/Rpjm51a9RU10e7Ltrxo87ajRt4fZs3bkKr1601UmUqwHYx096UPtp2MuK5cFRSpqgFU8FV4QlzaeiHs111bLq03UwBV8ePHafAbNnSqEogGje9/uua76hbI/OJknuP+oQOHDuvEmj5zKGsQkxPefjgAd28cY3BlTmAleiTh/55FKR7/BiLuXll1nWo/zAe/4AAZr4CqMCQc+TIkSnhErTrJcAK1wIDs+lQ/WW+5ErAFaQuMFBGiIV8+UIZXPn6+lGZsDK0f98+GjZsGA02qILSs0et3QuQdef2HXrw8CHlzZuXAZ9Ism7fusVgNWeuXEZNuGJ/Muh5oyN1+OuO2f0fEhJMW7fvoIF9U1+cINkOK12KLpy/YBGYsI2VoV1M4u4BBB7swvNBX1IymoGIrRCMr0+dPMlSE0sMrW7NmrTvoAKuMM5lXykMHKpEa+MHIx83YQJ9MncuLf9WARgweGZD6dmzafbcuaq7/xeLFfDwSq9eDFTbt22r9in9suowVy56/Y03VJsdrSqK1XdNmtC8BQvMSuIGDxyoAMlSqUAS6lKo0zAWVoFNnMjACn1IvwABA/v3p9VrFXAg14UhsyqwfXv6eMYMmjh+PH3x1VfqfsB4MHe8AGoZuNZWi1WTq1fzuKXAcL1Lx458jW2uTOhjSSKD9RRJEwDum4MGcb+jRoxgKRbs0kR1q4fOGA/oxoCxalV1XrInsB+066LdD40aNFDXEPOFrVyzZs1UOmAPYIyYY0bvf2c9d3i2teDKrRbUySlweObNlZMex8XrAlZo9uulS+itjs+Y7WHb3hM0eJJiOInC4KpyqjhW57DSVLt9+xbFxz2mYsXTGr5HJnjTff+yusfvCsalHbDe9sWm6uaNG+Tn789MNj4+nhlvrlw5WVKV2UWAFfIEQvKjSKsUG6msKLnavXs3gyktuPL29qHTp09RkSJFDTZqfmwr5uXlyaEjtm7d6nCoBnvWByALhz1Ub1AVRty7x2A6d548ql0W2tO7f6RvvfUFXNXe+JfZF5GE+Di6fO069TF4dKH9H9asoQKh+Qg01BYto9CCNlxHbsEz/6fYFb2wUZGSZQRjGTRwII0dN061eQGzg/EyGPeIYcM4jlG37t0ZPICxvzd+PAMu2AppGal4F0IVBnshseGCAfOZM2fY4FwKmOe2335jQCN2ViLRghpqxuzUN3yAB1Ytde3KDNwU0LHq0GAnJMAHQOheeDhLd1DQH4AObLW0AEo7Hkhx5n76qWJYvnIlG5ZDtfnBtGncL4AEvPPmL1hgZKwPusjczK0XezVu2ECdO3dWbdPQLxtyr1hBfV59lQNzavuFjRWM+3F2CAgD8GQ14fz5PDcAWAFXWvpY2m+4jrVBP5M/+EANBIox4IN10Brf66EzVJLwNIWN3bPPPst7BPft3L1bUemarIvQRwuQZd27dOtG5cqVY1CF8cAGT4Ctq1V4rmjfDa7sOeU1dRcsXUo1qlWlhCdJRi1YO7AvnTpEpXLFUfmSaY3IDxw/T71Hp9pZLZ8xJN3gKik5iS5euMCMsWBB87ZV9/PU0z1+vRI6VzE6raH6jRs3yNfHhwICAxlU5cwRlCVAFeaOQ6Vu3bp0//4DVSX5tIArgKe8eYN5z0DadvPmDWZshQoVYskVfocU686dOzw3V9lfmXssoR68dPkyJSYkUnBIiJEkCxIGlmQZYnXZC6Cs1QcI2tT/JWq9bh8FFzZOF4XnvVjRInT1xk2jGDbiLXg3XPHQRTFlvDCQP7twJjX9VQkOiwN+bTVFhV9v8WoKqvhshqTAAWBiQ/Rbtxi0wmgbqj2MB4wY4ADqQnGTh+3T8w0b8jiHDBxIswySHa2Rt/Ye1MU92gjrACkL58+ndydOVA26QZ9xY8ZQ+06d1PbRx4njx2n+p59y2IPWbdtyn5+ZSDTAkP83ezb/3tQgAQGo271rF3vEATgApGFejcx4C2LuMz/+WPVsQ31IZD58/30qWqwYDRsxgvtF+wCFWC/sR0hctJIscyokgLaeXbvSz+vWpTFe37Z1K9Me4wcwAa3gHCBek5j/pg0bVHAIMIWxoD6u42+Em8BYMDdrwAq/YR0RCHTc+PGqpAlznzp5Mo0aM4bBnKyjvXTGWLDGoOOF8+fp88WLeYwooJt2/2OtMAdZx6NHj9Jvv/xCkEhXq16d2/l2+XJ63wBsbc3L3PNl6bnLqOt73JIrx9DVshUrqF7dOqQ9PG29CV88f56uH91CvTsqB5O2AFz1GT1PvbRsxuB0gyswRhyIJUqW5Oji5kpUjkr0xFsJHmlr/K5gXHr71ebyu37tGrvvgxHkzZM7U4zULe0aHK6wTbp48RKDD3NSqqwsuYLqLSQknwqunjxJpNOnT1OpUqV5PgKukCcRwGru3Ln0isEA2rEnyf67omNiKOJeBDtqYDzhd+9StuzZKVeuXEbxsZy5n/d2b0JFatShnGUrqgO+H5dA3onxVCA0lO7cvctu9VK69exJWm/BRAQOffiQgnMpzxoKwFXuuo2p1IgpKkMTcFXjsxXkU7rCU+uGnhESN3ttYbp16cIM39Q7T287ABsvm6gO9TBqgCd449pSlWZFgJBZ6whQdujgQXpv8mSjAyKzxuNIv9teqMxOMFLcca50nvXiLSjgSs9Bjg3z5YJPaeuy8Wl6iYp5TEMmL6VypQpRx+Y1qZwZ6ZbOoXG12NgYDlBZuHBhCgoyjhCtbScusCg9DiiWZYEVbKdQJK/ftatXyRPBUQsVpNwm9jb20McZdeE9B3UaVID4F2BjwIABdOHCRRVYPc3gCm/D8LTEmy3WoXDhIkbgKjw8nL0KMW9nhmfQszbYD7du36bbt24zqMobHGxk8K7nedT2Y6t+7JG9dPG71FAMEbFxLNkLoCSWoIm3IPwBPYhI6y0Yb/AWzOlp7C2Y5OPHwKpQaSVnHoqAq4ozv6RSTVs/tYxFL2BxFaD46/Bhyl+wIAOpB/fv08fTpnE4EkhK9AAic+MHuLIk+TKtj5faS5cusSTonREjGFhBIuOq+Wo3iiNAIDPXCzRCiBqRhmLtxowezXZqQrOnkW77WqamGsP4q6496M4tqOdw14IrWwezMB6IQfu8/DItm/5muqVSesaop05cQDG6+NAnSxq1g6GzxIo9AJMIwMo/wJ9KFC/BqqnMLO+88w5HWdcWpJA5f/4CS9K0nm3y99Ngc4X5FCxYiO2qrl27lobEOAjLli1LuXPnZqAFg9u3336bxo0blynLce3adQJkAc3F4J2N3bNnd4mKEJM0fd7zhVj2FsT47GFcWrVgcI3nHAYCTxuDdbbNC6RFPxhUnaJug12UOaNzvcAEqs5OXboYxWOyRGeoMieMG8fG/VCJ2lId/pfXCy9v/0PUe4OnKlSCWtXz0wis4KwCtaAU72xBVGzhWnduQT1cQsDVMTu8BdHuczUhlSpIq+eZzx+op29n1rkZF0QJQaUyjBHJ2G0BUgFWHFrhyRO6euUKSyhKljTvbelMmthqCxLBZ55J65gA2y8lZIBxbKanEVyBBlArmyt4WahevTqDq7Nnz1JERARLr5AqJzNKZGQUexQCYGEsQVAR5s7tMhWhqe0hwJUlb0GAbXuAw7YXa1Ni+G2qNvkTKvpiNybnf5nx6gU+9gBYNz0Vqrrp4Do6XF33Pf01UckogBJaqz4VnzLfnVtQD4MQb8FYO7wFASjwNgMDxI7NatC0EcYGiHr6RR2vkAqUEveQUpITKSXmrs3bPPwVd3XcY1ru+Zcnr6D8RpdtAR+X2l4FBlKOnDlZDQiVFEIBsHqzUEE2qs4KBSpA2FWZFtgkeXl5k7c3AmD6qNHRiVJMoo2nTfGSGgcrNbJ6RgYRFW9BzClnTuyXFKvpdOAZhAIPQ9iTQGq3cuXKTANYDx89otOnTlOevHnYZgxehRLh3dX7OdGKt6CXFW9Bc8Dhn/ED2X273MDRVHbAKDcDNBDJDQRcBwTcADY12bLQIr37DcAKAEtK9RETyfuFzm5wpYeBO+ItiDfed8eMYY8UlEKhuWnwy82pQ7PUfFZ6+vZ9xjwoY/CUnEjkE0gePtmMmkqJCafEK0o+MG2JzPMcJXulRlJ2NSOy2r4BWEEVCGkVwisg3EKZMqXZ5iezC0Aeki2LrVVmj8da/wAXkKJJMZefECo+eNihACAhOGZ6y7vvvsvxrzLaBgvjvnPnLsHYHZH4EaIDksTbt2+7zIsQfabHW9DcQS4eRgBXxfsMsUulmF6G4CzG4m7HOGize13+e8DwtzY1KPZmqllF8y9WUWSh0m5wpYfBOOotiFgppiUoWwBNe/slalrXfAws0/q+SRWIYuKI4hKINK7eXO/aTUpIekJnKYluUTLlLVGMgkJCKLRIEAXEnTVqKtkrgCLzptp1ZCqwypaNARSAFSRWcP+Hi3hYWJlMB1ZQOcDG6htDegg9++O/XKddu3YsxcqMcuPmTUpISGRAdT8igt3woSLUFmfv8zKlS1mM0C4OL3oZrICr4q8OpQLd37BLpehWjblVXW5gm/nAFhkddnY3TpHU51QEnbl6ww2u9DAF896CgQaVSmoLykGuXIdBO8AVPEnMlWUfvkE1K6UN9mla1+d4InncirE5zJ0X/qFzi4+4twAAIABJREFU4Uqk56qNwqhqw1SvJFxLCChAsTmUxM7acaZlRNbn5Yz6OXLkVIEVVIGXLl6kZ54pnyWAVdu2bdmbxV30UQBSq5s3b+qr7ORaAOYIg/EoMpLzIiKyu9i8uWqfWzNoB7jSC6wwPlEnFOrcm2qMn2FEHXvawY3u+gr53HRw00H7ILl6P5xdOIPOLEhNGo7wLV23HaODh4+4vQX1nPep4Cqcbt28xS63OTUxbJSDPO11AKtFCxbSls2b04CspnWeoU/HK0lTrRWvC/HkdT7OVjX+/ddzp+ny/Qh6cUADypPfWLUWk6sKJfqF2DV+S/NK13XYWKUg0XKyYmN1+QoVKJCfw0hkZtm0aRNNmTKFLly44BSVWWbOJaP7hoE77LAyo8DLMTz8HhUsVNAQUd6LPD08OaSE3ufUnv2cLyTEouQq1VswnwlQijeo/Iyvn10wk84snEnwFKy3eJV6T3yc+fru6wIc3PRRgKSbDplNhx0dnqP4O6nOQBVHvU/VBo6gvfv/dHsL6mEIRt6CAFamkaHlILdw3cvTk1MsSF4o6fPPlRMoKFuqDZS5sXhEJZHPPtuSK9wLFeExj3Cq0rKsUVOws4oMbpDKcOwcv73ztVYfqkAAK8RVunz5MqtyypUzHq+eNXFWne+//55mz57NtEF5/PixG1zZSdzp06e7PPegtSHBixEOBohFhRANiChvNoK7jedUzz7Ply/EurdgPhNgFW9ggGauH/vfB3Rr5WIFXC1SwBVsD1nlZ0c7eutzZPM5c6jas8+q4QKErq7s19q8EL27XoMGVKNmTWNA6iQ6oP1ChQunjWjupPb10u2vI0c48vqiL75I9/piTjiver/6KkfY1xa948nsdf83jPPCts0EpxRtef7nPyhH0eIUHnHfrRbUw0fEWzDmcVwaYIU4O0jLYnowm7uOwKJTp0xRu5w6vBN1aKp4YlkrXjcSyftv29KrlCBPSqhrbNzOgCGoLF155Kt7nLjHnnnpra9EXgewesJegfBSq1qlChsjZ3RBvrxRo0ZxRHJtgXE9mJW7WKcAQEyjRo3owYMHLIHMyNQ4piO7FxHB0ivY8SEyOoz7TW2vnLWfnyTEW8wt6OnlbReje7B6OafEAbh6btEqlwIrATiIL4TkwJ99/rk61sxkdMhXB3BlFEndicCne5cuNH/RIpe1rxfY/rByJassW7Ru7RTgjCCng4YOZaDsBkr6X2j0rpe1FwJ5Xi5/NIZu79ys0j+wZFmqPP9HqlSxQhrp9tPETzxKFStuHALZhaMXb0FEX9YWRw7s5V99xYcbCqRWvy0ZaVN6hboeUcnkdTWBvG4aj0HGk5zPmxIr+BF5I2Z0aknyCaJ/EkpkOrDCiCTyOuJY4e+CBQtwQtGMLnjAXnjhBVVaZdo/IpFDsvZvKhL+AaAIYAjeggC7jpby5ctz4lXkCYOkCBHcM6vgsDt1+gwlJiSw3ZU2gjvG5MhzaumFyVpuwTt3U2mgB7BEHN5Le97oRD5BOamJ5Bx0gcRKyyjgOAIJuoArPePUruvTVB9z3bl9O/V9441MByDIpYfkxIjm7wx6Tpk4kaWPAq6epnVxJsBxhYRXD7DK/iSetrY1lraWHfMhle32GoXmS2s6kFlnoyP9Zii4Em9B7eHp6IGNKL5LFy9mg3eIdsuVyE8/zx1kFw08HygJpD3ikinF24MgsUrx90zTRoqnN52PL0q+OUN1SdaczYhMGVRyMiKvXyPy8OCo4GFlymSK1Coi4j5Fx8TS9m3baM3aNXT82FH2WpQC0AEPRqgI0wNA7FpUF1YGoAoLC+O4VJAS4nCDShYhGRwttWrVYvs0BPJEmwCkmVm2b9/B0qqCBVNtrwAoHX1OLUmiw8qUtmhzJeeDXkYn4Ap0q7PluFMkGrYYF9RTAFet27ThcwhnENKODHv7bY5GDpVT8RIlqG69ekbjgeQFL0W9X3vN6PqQN99kqdAbAwcaXYeUHnSAVAoMEBJ79AU7VNTv9eqrhCTHmzZuVPtGW4hvN3TYMFZfSiJgpKFBnj9hpKLeROoU2NW1ffFFHru0heTLpnTQOy/QBP1irBhng0aNeHwoaAP7acCgQZzlQjse3IMkzJAoAUAB+IBmUVFRfN3SuiCn3oa1axkAqsmu4+Np+rRpVL1mTU6CLAVSx6+/+ooWf/klgVboAzSAyQnoinX8aPp0NTI9UgFN//BDioqO5iYwH8wFeTrRPl6w3n3vPR6ntAE145xPPlHb0AINADrZJ9rrixcsYJCHsWJtQEOJwI40NzI37AfQB/sL/UrBdUTYx0uRdr56nyNtO7b2vzOALdb9r4nD6Nr61NhWeEFqtUvx0HeDKzs4gdhcyeHpjAMbDyo2NTZ8o3rP0sQ3mlFSnPMYVIqHN51PALDKnyWAFUAK3iTBiJEv0Mfbm4oVK2rHKjivamRULIMBgKekpCfsxr9nzx+0f/8+VlciXhKkO/hkNQkWmE+BAgWpdu3abGdUokQJHmPpMqUpMCCQD/Fs2QJZRYZUNYcPH6YqVapQ8eLFGSgiECikTJjb9evXmQaOlKJFixqBsy1btlCDBg0cacop9xw+8hfTA6BICfDqxRI1Nmo3sTFMz/Nr7uDUng/2MoR1zypBfWHQnre6JgWOE1VjWoYDcDV29GjeP6++/jqVLFWKzyEwt5/WrqWTJ07Q20OH0m87d6rrwvY9PXrQwi++4PqmDKpJgwa058ABo+tgsHHx8TRoyBBuHyDgwxkzGHDN/PhjPvfAdFEPBeAJ4+zYti3nnWvQsCEzWuzX13v3ppFjxqj56Lq0b8/1BbjJWYpcggAH5hisnnkBAAKkvDViBHufXjh/nsEM0ugIGACo4ZyDjRur8wVNF8yfT+9Pm8aAq16tWgx0MA+MB1H7rUlYBOSiD9AH5yRyFKLfrwwhYXAdKk4kNwaQwThQ0H7LVq14Xf5v9GjKDwA1YgS3AyDTsXNnFbAAAG5Yt44mffABj0faQJDgFzt2ZG3CnBkz1Da0AAr1TdcRdD504ACDWkhCAazeGTmSXu7VS7VxQ5+YH/dpoAPoI/tFnhcATBSRMtr7HGVkfe1LkWwCBAHGR8CV21tQ57GuPTzTczBru5v/2WesxsDbR86gAApOukJx9y4TPYkzSuWhc4hG1RDT6kJ8wSwDrDA4uOv7+vqywTEeyoIF8nPOuowucN2PT/SgGzdu0IMH9+nRwwfk4+NFefNC6lGAw1T07duXE79mlQKg9NJLXalDx05UskRJBkbxCfH05EkiB2BNevKEoqKjKCoyir8jqGju3LloyZIldOzYMQZXmM+pU6cYcEBKB/AB4IE3a3sL7kU6HG0g0swGV38dPcZzwp7CvO6Fh5vNOZje59cauLoquQXtUO1tV1Pg/I+KtDOkwHERsMI6AwiAcZsCpVdfeYUlMqVKlyZIKCDZEikCmCOAOBi7KbASQKQFV2B08z/9lEEtmCUY7O5du5jBmgIfAWEALAJMADLQtznGC4nI6p9/pv8bP94IsABwAYBh/JaAjLV5ARgAnABgmjJqtA1gCImYOVsnSJ8wD9h2MVCuVYvPdQGMtlRXAK+g/7pNm5g+ACwYD9YK/QLooQ8AH4wPBcAoT+7cNGT4cHW+IpWcNXcu14dEScCZAKWuHTvSgi++YHArUsdRY8ao6yJtACyZ0gHAs3OHDrRwyRJVcoc2ZK+AfpC2YS21BYAO6tmZc+eq9MF+0bYvIBv7JSOBkrn9bGu99vbvxJkVpEBq1WzDQfIJUjz0c+YIcnsL6mUqWm9BvcbraFvvQe5LcZQ76QYlJyVS9J0L5JGcyJIdR0pC9pJ0OTo7+WfP6dQ3du1Y9M5L7sHhEeDvz3ZfYPIwgoZ6RSKGOzJPR++5dv0OhUc8ovsR4Sq4iox8SJGRjwhu9qVKl6QFn39Ov/76q6NdOPW+F1q0pOnTZ9GTJ0lstB0bG8Mqy/sP7lNsdDTFxT9ml+z4+Dj+AFxBulWkSGEaOXIkqwMBtgCsoMLTFoARvK3aq/qUCPBgnrgfUsDMBleHDx8hL2+AqzwMGAFITcG7vfvWXH2AK0u5Bf9BbkE7gBWrZw1GsSV79qeKo6a4nLGYAgHZD1pJEwAMpBTCYCExmT5rlnESYw0A1COJgETj7OnTDDjAjCWpsrZfASbWGK9pfRm/OYmSAAoBdNbmZSpB066jFgCas3UydRIAPdZu2sTPht79AHAFUAIVJ0AKQAaAjhjBrzBIsCCVEnBlTYIGSRBAbf6CBdVHHm3BFOCjGTNU6RekTFpAqgVo5iSAkBLi3BgybBirTjHuX7Zt431rToIpQAkSSQHgoM/23buNgLY1+puuoyOASO5JL3C7+N1iOjlzgtE5qpVaoX0fby+3t6BeLugsb0FLgEvAFTzpUp4kUPS9K5SU8JgQwgG56zw9jI3UTced4ulDif75KT5HWbp592GWMF6XMTKDCgigoBxBFBcXz4wPTL52LWNjQL1rkZ56x48fp4j70RSSLz/dvn0rDbgCmUPz5aOoqEiaNGlSerpyyr0jRo6m117rT7ARi4yKosePYymOP4/pMUDV48dpwBXy7RUpXIS+/HIpqzhhg3T+/HkGtPCiA5DSSuUAlOwFVzI5qBohjbx48SIhX2FmxbrCeA4eOsyH/pPERLbdCA4O5oCiRvvQCSpCZ3oLgvHKYY3gg3W+2phuN31bjMiSt6BW0oQ2IK2BpAkqqhXffptGAqJlvAKutIwLTBj7TSuJQFtg+KIihCTItF9bjBcOQbExMaz60jJMvd5zluYF5n7//v00NmXoA3OBnRJUnGLrBNWczPfM6dMqGBWAuHrDBt3ACu1gXrDHhU0TAAskVLBJe2/cOFq+YgWvB6RYsMsSlZ+pt6AWOOuRBOlRcZoCGUjURg4fzoAKfWhtygCgcF2As9AnMCCAWjRtagSuTOkjNBYJZmYCKEtADCludvVoRolRqd7kgQWLsNRK+9y5vQXtYH/O9BY0J/l6/OgOFc8ezWEKKDmJUlKSKPb+TUqIVRYR0AqMA8wfQAv/S0ZYA0LMKKQXzEVRoY11S8qczXBsSQQgRcBbHCQukHLgMHrxxXZ2rIBzqiKlzc+r1tDc/31Gj2MVuytIrGJioulxbAyruQBgihcvRl1NRNvOGYH+VurVq09ff/s9PXoEMPqAJVa2wFX27NkoNH8orV2zhrZu3Uqwi4IKESpZAChIsQA4oBJ1RB1oOvpq1arxmuINFm1mZtmy5ReeGzyyoPKA+lnAla39aY9NljO9BUGvR2f/pl09lPQZ1b/+lQpVMA7Gmt43bVNGAYADmyswQS1DgMqplcHeCdcXL1xI165c4byNYqxsCbiZA0QAA1DtmVONQSp2YP9+emfcODbmRhFbG7Rlyni1kiOE2hD1nYwHc+rVowfB5sqW95yleZ36+296d+xYWr1+vdE2hlF43z59VMmdgCutbZcY64ukz5oEx5IkC6r6oQMHMh0AYMQIHipcXPtk9mwjlaUtCZqoOb/94QeLgF2PitMc0BBVINYFqj4x7se6iK2cdt+a2mqZow/2S5PmzRnAZkVghTEBWCHdjbaIraR2vm6Ddjs4gTO9Bc0d5DkDPdOAK6CmxMeRFPvwjgK6zBRIHfz9A8jTg+h8yjPkky13llEFahmaBA6F8fT5f/7hhLutWrawYwWcU3XatGk0depUo8Zq1qzFwAM0FhUZ/oWUKzPL2nUbqVz5SiyJUVR+8ZSQgA8M7ZV/ExMN/yYkMNCGTcQPP3xPf/zxh2rcDYNgqAphI1WxYkVuByAS6gFcd7TArgmSKkjB4ACgxC3LnAJg9/vvuxlMFilalG2uBFw5E1jhxciZ3oJCrc0Ny/LbcLXJqXZXloBMeq9D7QOmCuAjtjaw8QED1BpPw/ZwQL9+PMSf16xhaYQloAdJi3iFAWgDCODfWnXqsKoLKi1IXMSGC33hBQs2XKYSFlvG8RiPGJ537tqVJbLfLl/Oe//diRMZXFkDpNbmBRslMWgHQAdog7cdDLHFoB0SFuw30A4SGcwF0kDQB7ZOlmzQ9HixgY7oX2v8Lc4GXXv0oPYdO6pAyZwEzTTMBsAOnIf+7913eXyyNmL7ZgugmQNWuIb5Yg3wvE39+GMjr0n0CUcJrD2ApBi0i80a524dMYL3Qtfu3dUx4Txq2qxZlgibYW7/nJz5Hl38TrGpk2JJle8GV3bwAVd4C6J7OfhDcvqxzZVWcgVwBQlWypNEio99RAmxkUYgy8fHj0XVrDBMSaL7fmEU6Z+Dbj+8ROUK1ubZOZux2POGr5XQCbi6fPkSJSYksrQDuQQRkygjy4ABA/4zCZlhzwYvQoAwFKgHkWIIBwdA7t27d+nhw4cOkx9r99xzz/HhCAD3008/EWJfZUb57betPC+4eOfKlZPBlZeXdyZ5C8YZGKBJUtl4y9cPjx9K97atp/yNWlKt2V8xCQGoFYasvx099SHRAMMLDgmmndt38B4BkAB4UABUar8S8FjxYrM8nmNHj9L0aR+q4QsUb7vcNP/Tz9iGCJ5zEn4GawOPthGjRnF/SliF2dS0WXOq16A+G9N/9vkCdRuhX7QPtVnrNm1VgAYvvn179/LLZNce3Tm8BIzIUyVKlulmbV6moRgAArRxsrDX3x07hk4eP8Hj79a9O4OESRMm8LwAuoa8OVCdgz3rqBjr/2Qw1lfGj+dr6pTJNOqdMZy3VvYDQB7GVrRYUXWfAJhhbhjHwMGD+PqGtevU0BIAuLCxqlKtKrcjbSiqRmV94XEsbSheh+bXHZKm7i+/nMZ4/eSJ4/TVF0t5bVAEdGvHKVI1zA3qezhScBiQObPVNbaHbq58XtA2Qi4g9IK2QB3YcMVWSvb1S/OcAly5vQV1coJUcHXXJSlkAlMiKSj5nllwpagJFXVhUmI8UUoyqztSkpMYVKVAL5iSRH9FRtDKc5spLjGGOlZ/i0J9y5t1Q1dzrmVgChyAq5s3bpAHxp2SwqEAwOxLlbSduFrnEumq1rJlS7YN+rcXSDQlWKjMFVIr2MBI/C5InOAB5mgpVaoUQS0IUHPmzBkaN24cderUyWJzYgSPCvhb+93cTbZ+l3sAENeuW0cYDw5qqKAhzQ2/e5eyZc9md6oqWylwYJN3/OTfRqkt5Hy4cvUaRQIQhRpHjIatobXrSaeO0MGRr/GUmm04QJ558jnUjr392qrfpX0H+nTB5+wk4Mi8bLUva2iLPnrawVhnzp3DKZBs1X+a5gUaOYM+zmwHErJhg4fQT2vXGD26WW2czhiPorZvluaIArDyK1ba7HORM0cOt7egXsYih+fRo8ecYix++tIRunDvCGUPys5DKBAQSA2LVLQJrgCsFFAl/6aCq83XDtGW64fVKVUo0IBeqjPSaIqZJcmCKN7f3598/fzYzglvfwCF9evX07sETqn3XwJXIJjWUB0R6QG4AGwBrCC9ArhyNI5Xs2bN2EUcnombN2+mzp0702uvvqYYCEphu0Dj7x4enuThaQBXxj8a1WXbQnbo8FZioxm+A3Rp/4Y6MDommmN/QZqGXJWwk8mWPTvlypXL6fs/f2g+i96C5/45b5cRs1ZVtK1dLYLBbMm+wyjkpb4OtyMTdtRWC4wTqjWooxA+ATY1elRa6e1Xr1cd5gW3/ipVq7KEBtKaT+bM4aC4H3z0kUW6PQ3zymp0Nh0PVMqQDI4ZOZIqV61KfQ1qY6y9o/vNnnXPaPpEnvubEHYhMco4/mSFkVOoUGclLpu58fv6eLu9BfVybPEWjI59nG6bpqvXL9E3R8ZRQlJq8Maw4NI0ot6gdIGrfx7eoM9ObzCaUrkCtalO6XZUPLhipqsIITXBAwjGjqCdyOnXsWMHlqZkVDEX+gFSQK2URFSYGTWmjOgH0pyGDRtyV1gDGLjD7gq2UtpYVfaMpX///qxyrFmzJsfTatq0KfXs2RPpIjlnZOp/GeVZbFqpnvZ3BlGenuTl7U3eXl78L0CWgC38HX43nHb/8QcVKVKEQvPnp1w5c/KBF+SiMAwYalJigsXcgh6exjky7WE45xbN4jyDfqEF6YVNqS9JGc24AFQArKCmGfnOOzYDYGoX1p75pmdeAFc/rlzJWgSo5mohIGrfvmYDnAoDfBrmlZWBBkDsmFGjWEULo/V3J0xI4xWYlcdv736zBKwQi678/31s9YWjcqWK7tyCepmJeAvGJRjnm3NEEvT90ffpQdxNo64DfQLo7XqDqHCOAqq3oNhcadWC1iRXO28ep9VX9pmdUg7/YKpcoCnVr/Ai+fukJnZ2ZPyOxvmCkTikJDExMfQPjNqjlTQYdWor9mGuLhy41BDzBYwbth/4wNBbmzhaC7S0Bt8YPzx6MAfT0AVyHXVQJIeizMmRWFLOpAcMT6tWrcpgBZIdxLyCOg0SREfT1nz99de0Z88eQhqcL774giN+d+/e3QgoqZDJAJ60dDPGUwYJlwaYYf4Mrry8ycfHm7y9fcjH10cNRAuarlm7lvLkzkMFCxViqRUYAKRVufPkMQLMztznxYsVpas3bhqpBX9at46qVq5Et+/cVZfNXqARfe8u7epYj5Jjo6nqpLkZElDUXobjrp/6VNq7vu76Cu2eBjpYAlY5wiroCpcC6bap6YAzz3NXt5UpuQW1h6cjB/Yvp5fQpUfGb6VCqACfABrx3EAqHJSfDdntBVdLzvxCJx5ctkn3qkWbUNViTcg/Ma9TVJx66QDGCrAC8T0iiscnJNCdO7epfr16lD+/kgLElQW2VlALCrDKli07P+ieBhVVYuITDnWhMHVEIPfluqijLZgHriO+k8SIEmmXgCvUF8kL/gb4wtyNwYXSjh7bIulTK2UDyBPAh7atAbg6deqwsTkAFYzakRPw7NmzrCJ0BFwhpMMHH3zA4R7at29P06dPpxo1alCP7j2YVKoyUECVEFCDqEwlVkKb1CopvA7ePt7k6+NLvn6+5OfrR37+ftzapk1KNvqQfPk4NhlsyQCqALK0dNW7P2WItuqXDStj0eZKzgdHGcjN+dPYeBbGsk3XG0ew1u5BR9v/N0kWnhZG7R7n0wVIrQGr6p9+R7HJZFNl7wZXdnBysbmSw9PWAWzOq+7svf204/wyq70WzlGQRtTtT/7evnaDq7EHvqTHSYpnmJ4CadZzYe0JYEukWY7MS68kS4zaRb0DF2owd8Ruat2qFdtkubIAXLVp04Zy5crNwAjgBB9hxLb+9fX1IdgLJSYmMEgyrQ+Gl5yM66nASuqLx54yPwAqw1+a4LACspSo4koduSZ9se2RQY0JmynQUIAcABY+ABmmIRZeeeUVBlVQB0KyAykewjU4Cq5AR3z27t1Lc+bM4b+ff/556tmjZyq4ShVbmWj9NHZYWpssDfBSJFZebCOGtUKsJewPSBkBVFevXkOJT55QSEgw5c0bzPOFMbsEDnVFfCvZ5+YOTu35kB7gA5ur33siSGFkptteuYFYfJazNctom6P/GjDEi83fs95LY2MFiZVeYAWa4Yxwewvq5Obaw9MRAHIn9iKtPj5DV28AWG/X6UcBXr4GCVaqt6AlteCN6Ls0/fhPuto3VwkAq1hQNSoZWjndNmWW6AP7CDBI2D0BGCAKOiKPnzt7lnLkCKKXXnrJ4fHruREHU5kyYQSQBIkIAE8ynAPSFA8jNaGetlFH7IEUvKSgJ9O//fz8DcFgFYmV/G78N7HHmxa8JSUls20U6kOtB9ARFJSDwSGiowN0YF737z+gu3fvsLRNK0WDZAnjQ13cD3XosmXLOF6PqWROz3x79erFhuyIaD169Gjq0qULderYkdq375Bqb6UBV2gzVeOnVQGmGt1zgFwDqPL28SE/gCo/SKoUUIXxY6w//fwzh/PIG5yXgRXyc0pCWCXQrkJbR55TPS8K1sAVvAXTywDF9sozMDvbXkm+sv8ao3PPN/VJTA9g1z7P7nYUapijgzx3puefvcAK9+fK6fYW1MNHuE56vAXjKZpWHJ7EIRL0FthevV2rr0GCZRtc7bp5lFZdTk0kqbcf03q5AvOxAbxIs5zNoCRSe0J8PMXExnLWeYAGRAvPXyA/NWuqRKp2VSlUqDBHOjeWJNnfG+x/rBWoGmF4ba2gDW16FnN1ASqsFcR0gk0SgElAAGzIAhjwnDxpHEX4xx9/ZBr//fffTO9y5crR//73P4fB1eTJk+js2XMsccSaDn/7bZoyZQpVroTo4ibgSXwATcGW4bspqGJJlZ8fB0EFDYVGHLNnw0ZeO3gp5smbl4EVqwVDQ9Wgoa4EVlgLV3kLyjrD9uqPV1pQYvhtjntVc9aXFhmCG4C4AYhbwpg+CSOkxEcnDaPbO7ekOWodAVYAbm5vQTt4qiPeggi3cPXBKbr08DDdfnTJjt6UqgBYw2u+SgFePqoXoSXJ1ZIzm+jEfdv2VvYMonxoPUI4h4ol6hjdll7AJXZC165eNURGT+GAluH3lNhXTZs0sWeYdtUFuEJ0c0c95OzqLAMqA3gAiOBf+Ru2T4cOHWJjdZQKFSrQvHnzWCX4119/MTipXr06vffee+xtZa/kCvkEmzdvRu+MGsWiuXHvjmf14M8//8xSMdEBpjVmVwgC6KUI9zzICzZV3vhA/efDoTowH4AqrS3atWvXaOOmTQQ7ubx58rBtFZLQQg0IcAVAJurS9O5PWTZL7bjKW1ALlLyunae9/TvzUACuctdtnG6J2NMIxHIH+FPkuZOUt/pz/wmA6f8wnCP1y3zvHviDop8k8T7XXndLoJSnNL10gH0VgoPiX9OCFxt4BeqxsZJ7ZTxub0E7mJ9eb8Ezt/6kMzf/JPxrj6TK0lDK5ClOw2v0tgmuxh74gh4/MTa8tmN6VqtqpVkP70Wm2wieba9u3lTUPv5+7D14P+I+3YuIoIsXLrAUokOH9sxknV0QCwnM/MGDhxZTCjm7z4xsD3ZVCBa6bds2NX678YVCAAAgAElEQVRV69atWXWH9BIAVwh9gfAJQ4cOJYAWrfrQ3FgBdKCGxLoBxAC8AaAVKJCfpWUHDhygkJAQWrhwoQKeTMIqaL8DVLGhP0IrGGyqsA8AqtCH1msTbUF9vG/ffjp1+hSrq4PzBlPuPLkp7nEqsJI0NwBXrgZWaN9V3oKmjAK2H0jqDLVgpXk/ujznYFaUgBydNJxzuSFgY3oZqSkDzIrz3dKoLAMrAOoHp4+zBBOeo9gHcHLA9f8CHbTnkKvmC5riGTNX9IRbsLZ/3AbtdnA9yS1ozlvQL9Cb9l9YT0evbKeHsamu2HY0b7VqnYJV6JUK7ThEgznJ1fWouzT92A/O6s5iO3kDC1PX6uMoNLigUR17GRqkJVD5gMmLATbsr87/c56NseMT4iklOYVatWrJTNuZBVKciIgI8vVV1E4AcEpewRSDBAWxlOD2rzB/AAt8oGaDWiorF9hRVa1ajWVDkCRJQQJqBPhETKsTJ06w4TmkTy+//DKDK3MFnoV9+vRhqdfrr7/OwAdrBZpAuij2T1gvqBsHvTmI+2BwBTWgQWwlpusMqsSeykBTtAn6419zHpPwaPzl119ZugVgJSEW0Cc8ArE3BFjh/ju3b6cb+GP8tvazK70FtQc21BUIYIi3aqgnnlu0SrW/chXDyWoABGADjK70kHf/9ZI7ODMgkCzAVL4XOtDJJXPp5tK57DWqvZ5emz6s8X9l/5jbz6AzQHvEYfNmNEL/9NDZDa7s4JSm3oKSQub0vd9p5+mVTpFSWRtOnYKV6ZXybcyCq503jtKqS3/YMRvHq9Yp1Y5aVn5dbcDRVDqw05HwBUp4hkvsaQcpCsIFwAvu0cOHVLZcWaeqCR3JLQjGDjWio5HMHae27TuRlgQAxd/fj22fAECQigZqVikjRoygYsWKsWcg4osNGTyYzpw9S5MnTzZKf4P7mzdvTq+++qqSI9AggZo5axbt3LmTARDWR4zLIVUCXeCksHLFCo6IbhyOHYDKEAgUUirEqfJRYlVxIFBPT7H4N5oowNO6devo0uXLlC8kH+XImZPBFcYHVSBsraAm0QIrAEeAS1upa6QjR/ct2rflLYjxK6lijHPbOXL99tGDdGZsP/ZeAsjAwe9IO84aT0a2AxsYpAQqP/ZjyvF8C7voef3gXsod6M+g1CcoJy97eukGtRyALpxLqFgZq+MBA4fEEX2j39tn/qagpHir44GnGph+4y3HKDY5hW5+/iGrAkv2fINVxHLdGfsqI9dRnrn00t8Z7UBadW7RzDTegGgbksEaM5dqUto4/vy6vQVt8y61hoCrW7fv8Juth08KbTnzOV2+Z2w4bEeTdletU6ASvVK+dZr0N4tPbaQT9+236bJ7AIYbhr2wkKAqtPWGbyvJs0iMkBoH3mFQOUFFCEkI3houX7rEzBtSikaNGnIG9vQWiXVlqR1IQ0qUKEFDBg/iKhcuXKQff/qJpT7t2rVjDzkpMn58V/9moU0KB9e0VkRVBgNzR+JM2UOHd955h3LnzkUXL15i2s6cOYNmzJhB3377HdtlIQYWpE4AVgAwpjZTMdHRBIB1/vx5VXoFkAUAhzWbO3culS5VOnVI4vUHOzCD9E9CKog3n7nx4/A9cPAg/b7rd84JGJovlMeDD6Sc0TExvBcArMQmKyMlVrKfC+QPtRjn6vKVq06XsABkHBrVl0lWsHUXKjxkvM04O0JfUwkFwPWnc+ZQsxdeYDqu/O47QkoTpJGZNn06X5v83nt0+OBBjr791vDh1KpNG1XScfbMGY6MLqVD585UsVIlHg/Og0/mzuVArknJyeTv50ejx47ltnEdv48cPZq++vJL2vrrr1wPaXbQL/aHNUmB17ULtG9AZ1aZ1V34kzqe8K/n0aUViyms/0j+gFYnZoyn+DupQZpL9HiDivUZzLYzB1pX5aEDdD3/3W9qOxcmDGJJRt2FP1Pe6nXTSHaOTR5O19anagcAnJACpXDbrgQvM3xQwJwvrViithVQIowOjOhD0SePqDQDQA5p3t7p+0T7TP2XJVPm6ID9AxWgOdsq1Id9VZWJczVJmI1zg9pLz9y5crpzC+plUgKu/vrrKEUm3qHVJ2a6XFplbmyNitSgzqUaGeUWHLN/scvsrcyNoUWlvlQ8sIZTVDAAVnB/hyE0JEPYxJCIXLp4kRk5Ao3i0IXasEyZMlS3Th32FEtPadCgAUcoB4MWaRSYPhh42bJlud8yZUpT2bAw2r5jJ125coVBH4zEUUeAlPpvcjIlG1SL2t8EdBmN1TSopuZHU1slSIGuXb9G+/bto4kTJzoEwsD0AJ56dO/OdlgtWrag5+rWpS4vdeV5DR82jLp265Y6CgM45Asmqj2phHyEAJnI1aaCTYQ/0Kj+RKUKpikef5aCpTKoOnCAjvz1F4M/RFwHQxZQhdAdHHk9dy4KDg5R8gxC6kWUYapA7YsCwNXW7TtoYF8F8KDgfAgrXYrOnvvHYeBjCRDh+vUNP7BUA6VIu67MCKzVx2+WGMLhQ4c4Fx/mNPTtt/m5+vH77+nAn3/S3Tt3aPjIkQx6AMT69upFazZsYLCE9f507lz6ZP58fl4j7t2j4UOH0ojRo7n+l0uWUFR0NA14801+Znft2MHAbdrHH/NQ3xo0iF+W6tWvTy91785tjBszhvIGB1OvPn2s0g1MEeAKErxaS9cT5S9CMHb/pXE5bhuAJaBAEa6DAkAFAASwxWrVyjXp+aVrad+ALqo6qPmeSyrAkesAV9krPpsG+GyoUZB8QvJTmdHTyDcW3mXDuf0WO87QpdXf0vklcxjQSdiMwm27UcFOvejIO/3o8aVzDPwADIXBPzN9KZVs0tLoaLCXgbvrK+SzRod716/SvW/mGQFjLdGxXlgb7Bdn0tPP18edW9Bod1v5It6C4Q/Dac2JmQ55/+nty1a9V8q1pNqhz7AE60bUHfr4aOqbpK17nfF7vsCS1LP2e06NhyUqQgSIvHbtKtvZINgopDr4REVGsn1Q4pNEalC/Pj1bvTq/GTtS4CW3dOlSNVQCwBQAAKRWeHPHQ4ZxQDojYSIQumDNmjVpgRXAkgFYCcDi7zIwu8CUST4+zeQw9x9+0NjVGdp9FBnJ4AtgUQKb4jYBarCZQt69F15oTm3btGHVHqKqT/vwI57j8uXLmbkaFVODdHUumsjr3IkSzosN1LVG6rCpMhinWws1AVAFwHr02DFe74TEBMqbJy/lC83HwAqegbCLg3oYqkGAavEIdHW4BUzPkmQ2+UmixdyC5KGAPinOPLBPTB9Pt9d+y00LwHKkfSRjhnRq6ddfq2uPdpo1bEjjJkxgSZUUAKLOL71EDRs3ZiCE3xo8/7zKiCDhAoDCfeYYXYM6dWj3/v1cf+igQWzrJ3VRH0Bv6ZIlNG/BApt0EwkRQMuz4z5WASdoUW7sx/Tn230o8sDvDLQgUUJBWIs9vVpyWAtIqiCxAlBCqbXpqAroBFw9+8m35F26Qhqgd3PvDkr09KZidRrwvab1H675mqVXYNboxzNPPrqy81c69+4AlopAooVyc/smBlzpBciOrHt6bIhcsZ9dOZ7Y+xF0YvEcerjlJ7MqQMwHYLfqpDkMyp1NzyqVK7nT3xhzFcvfxFtwy7GvaeeZjAUz5kb1StkWVCtfOdp54witurhb7zScUg9JoPvUf9+orfSqCJlXp6QQJFkc4ygwkD3SAG4gNbpy+TJLlJJTkjnxMyROxYoWpbp169otyYLkpUmTJiwBwQf94F/0C3CF7/iIFA0g5KOPPqKOHTvynFPTtCiG8KbfVXAlIMsEbBmHe9IAMZPVMZJkWQFpOKQqVaqket8BtIjkCFIrYXotW7zANlmLFi9ho35IDgC01GKmj7TSNEFUqVHoYTsl6j9JqmwtpQ8kZidOnqTTp89Q9mzZOKgsnBgArBBWAd/xgS0XYnYBaCFqvTaoqjP2G+btSDslihezmFsQZgOuZERa9ZSjKkKRQC1dvtwIEHV+8UUGQtrxAxC9OXgwS6YAlPAvSlx8PL/c4FnEPoI0C88LEj7DXvL8uXNcD8Br665dLAn6YNIkeq1fP7UN1AfQW7dmDd9vi24ASjtbVlUlRlCVQjIlgEhUfm0PKSpBYZgCfER1KOBK6qGugCVLEqVrB/ZQzPZ1FHF4H8GeSorUF+AnQA/zlX7NHbqi3tSOMyt6L2rH7mwA4qr5QsprLsq6zEUrrXIV/c2ZDjiF+WZQI5mSW3Ds8g4u8Qh0hGYvhzWnExEX6HjERUduT9c9EzusVu93hEGZi4QtXoQSaBSgBg804mFxTCQvT4qOjuEDPTLyEaspkAIFqjyEFihRvLjuOUF6tXHjRgYhkpNPABZAnIAr9A/jbhhYa4tpjkABVFqghfppgJehEfV+c8BLq5ozE9pA266MadCgQbRjxw6WwIFuivejN0sKYOiN+bAnpkHtiu9t27alie+9Z2qDniaUAvch0ixD9HOOpA7popcnSxi1wT7NLQL6/vPPP+ncuX8oKjqKJVKBAYFs16MYqeehkJB8fF3S3AAABmXPTrk0wAptO2u/OdpOubJhFm2uBFy5khFpbXzAzJ8ZMcUuL0IAHqjwBBCJBEGkTFqGowVE+F2AkjnGOGbUKKpSpQrVb9hQlYjhnp/XrWNJEKRgAq6EPniGZSx6GN2tz5F78QeWBAFcQVVXbdkWbh8qQqgNoapL9vVTVXt/z5rIdlkVRk6mgp1602/1SvAW1YKr33s2Z/Wh2Fxpgd7t0yfpzNsv8yUAtBxhFVX1ntSXNSnWZwiFduvH40Gf6BuSK0jb4uLiVWk/GDykaK7cJ3ro6SqAkxnzAqjCOmjBr+lZ5Mjz4gjAdIMr3axYsakoE1aM3l76gh13ub5qgLdfhthb3bgRQYUK5eUJIQ/hmDbf8N+OMihrxu4CPAB6kJ7F18eH/AMCVGAQGxNDly5dYukVgFBkVCQHlkTIAb35CWHbgzhPSCINUIW2ABgAEgDeIDHDAYG38m+++UbxnnOgpAFhGnBl7jdTSZgAG0lyrFU3aq+tXbuWJk2apMaJAsDCvDB+SKsELALk4APaIi4VgokaS8hkkqkqSlhTwetPElGzxA/gyhA93ZotFZJDw3bn2LFjFGSQQAFUAVwD9MU9fsySx+CQEPZ49PHxZePme+HhDLywT1yZhNnSPvS4c50Zo5SHyUTeifGU3ZBmKCYmlk6eOEFPyIO8KYWNurNlA4hN5GvR8fGUy8/XeMcE5aRig9+lgiVKGl13hBFdXPUNXZilqOLApGvOWsqqKD2qFgFXM+bMMaqvVeFJO1pABLUgJFcvaW30DBIiqAeXLFpEIg3DuNAP7hdpmLT1TIUKar+WgJ4lhgYABCCEOePvEq+9RRUGj+XqItUr1q0vhfZ5iwHO41vI1dicQVe9H3+nxGw5VKN2gDCAHEijxFZLC65kXWK2reW9IJIvqJx2d67HbZoDV5WGjuPxoO9t7WpzH1WWbqL8hnVHf2I0D4lY7sAA/i7Fkf2gZ93/je1jDQBiAaysgSrsFzggZBSdAa7cuQV1MkyAK/88CTR73WCdd/x7qkVERFJMdBwVLaZ4UIha0BXASks1qAgBqmBEDrAAAASQcPXqFUp6ksRGtrDHgXdf9eqKusLeAqYvqWJwqEngUoAv9NepUycjD0F727e3vqnkC/drAZeRhEwkXAbpV/v27TncAgAi6CR5+iANEmcBzBG/1ahegxYtWqixDTOxpzIE+xQjdWlLjMkt2VIBuAFQQUKFOFWgJ67BGB1qv4DAAA48ijHBSB2R1iWsghi/w6gaasGcuXIZxb9y9X7Ttg8pCFQ3OJTvPnhI2XPmpEBPJV8kpGl37t6lb75bwbHmfSmZuvXsSaH58nEg3MfkSbn8jNMjge6nf/qayjZpkS5jdC3jBZM+NOo1ZvJg4CWGT6aw9hrnBAvGvgA0iz7/nCZPnWpkW2ROMqUFRMeOHqWJ48ezgbqoB2EIjwI7rNd696YfV69mQA/V4Lh33mEAqgVXPXv1opKlSqn9WgJ61oCASJlQp+n6P9lmRsCMACkJwYDo7qAPJEeF+43kfkWdCNd73AsvQdAP9XAfbLb8ipVWAaCAL6Zxjzfo2m/r6cm920b1oZ6E1EQAmIz/yHtv0c1NP3H7kHhJOAeAwpCX+pJ4KZqqMv9NEiXQwtmAEWEtLn63hK5v+N6iTRX6hWQTtA7r+qrRUezs8Ziul9tb0A7OB3B1NW4/bTj0hR13/Tuqnvr7KmXP7m8ErlqUGuQUb0FbDFPiYYnB+/Vr1xTpjIcHQYJVvHgxjuj+XyvmpF7nzp2jYcOGMZgB+AGgErsygEUcKPgAuMCgPywsjMlmTkUp0iIBVZJex5yUCmEqjh49SpcuXaZHkY+UZMv88WfJFEdWDwlmUAXJIj4AxQBPCK0gkdnRBwKBBmbLxtI2bbG1T2yF/ZC29LQjzBSSjYjomDT73FFvQUhAwIDRrrMYDqQjB0f2VV3MwfzB4MHMLTGQ06dO0aaNGzksgra8+cYbaQDX5o0b2SYK6rxatWuzFBJqPNhKQfLYoGFD9i4EoNr9++/8G/5GLCYATtwP+yuoIGfNmMEgDO1IgZQYxvXwDjUdj6XxX1m7gk68r3jfISyDFojdO///7H0JmBxVufbX3dOz9vTMZN9D9oQkk50ECCREcCFselWEAF5AwYCK9/cqQfSKwiWIAipeEFQ2CYsLKgQQCBBIIJCdTPaFbJNtss2+dPd0/897qk5PVXX1Ur1MV89853nmmZnur06des+pOm995zvvt4NO/O0JEYslyRKIlff8z4cJHTxe2O2H3yBYwCvP4xUSCigjbr1D7EbUTpjoN3hIUCcwhgdEa3+8aj3Vv/+GCFSXwfTamC/pWcH5ymfNFUuHA0eMEh4xZTmyQ16CiVX0XIGfvvM6Nb39smkeQO1YxvjHErBcotV+l2liJV7Sebdg4lMyyNWKA09R1YHY+kWJ15gbloFAO636cBv17VtBo8coGk8l7gr65mxlK3dnTIDSc3P40CFyI1VKfr5YtkMaEjzgkyl4s0ZBoHRXKiA6b731ltCvwt8gWHI5D9cMMvPtW79NAwb0V7xWWu+XJv5LHiNJla6fjx4VqXQOHqym6kPVVHv6NHk8pWJHX1GRQp4KCwqpsamRysvKhegnPFXoN/ycQixVaanwWmlJG4gPiFVnjatohEuSq+mvrDN9gUh2t6CsF16KdD7gTx8+RCdfelpM/ijwvoz+7k/IOXxsRmQh0kUMk61n46/vpuN/fUK3KzCdeHbXJbbOJiCJ4gxCCw/V7mcf0+mXmT23pXcRhDqZnIDpIra8W9DCrIrdgm/uf5Dq205aOCr3TY8dq6WdO6qprLyEKiuVQFAUKSQabYJK5+cgVyBWyD+HiRsB0AMGDqCiwkLLACOoeuu2bXSo+pAgHWXlZTR0yFDq16+vkCzo16+f5Tq7ygHGnYHAB2r5x44dE7FpR48eo9O1p8USLdIHKSS3ibylXrHspyjFKwHpUIAGSUI8lSTEWK7EsqVZkHpnpa5JhLiBBP37W1fSJcuqTIlesrsFJbnS6iulc0KDtwZxR5iMULRerGSJTKITYKbrxzUJIdW+g6h+xb+F8vl5S96K6aFjwqWMrlzFAeMZHj/8jlfgERx21TcI+mLazQzpvL9kXYngyQHt8XpM8/3jf/4T/WXLjy0c0TVM16/fLeKtjOTq8qnfoclD5omLTGSpRYuGFXtBrA4fFhO5IFZtbTRwQP+EA9fleT/ZtIn+/fq/BTHwlnlFKhbkuguFgiJptNOlBLMH/AEaNHgQ9endWyxNQfsKO+66Q4FEBWKGQIz2HzggiBA8ly3NzWIpsdRbKgLO8/OVnIBQbi/1llGPigrKL8DnynIgPFkiFU9FRTg3I5YnjbFUconRynjI9HhD/bs/+oA2fPtKuuSVVeF4Hu15k90tiCWgA8teoWnq7rZMPPghV4DzHH/rX6J6qSSe64rgNZvW0Sd33Cw8F1gOxM4/3m3XMYISmfAzMd7Sfd7C2uNiN2i8WCp5LRgDSA9kXIpNlwcq2XqYXFmYMR94+h56fdv/WTgi901bW/20ZvUOcSFGcgViBYKVyYlR6l5JjxWWArGcVWJhKRDB1W+//Q6dOHGcyssrxJZ/LFkhvx2WpE6eOEl57jzKd+eTz+8Xy2j4wW41fC8SFrcHxDKWt7RU+e0to2HDzhAEL9c8XYiZwTXt27effL424ZWqr2+gw4cPiZgopJ2Ryaph19TYRJ5SD5WVlYtdm8IL5XaLHZrAoUePCkFUIRoKeyz5YZcflltl8LtMUSOX/LRxW5kcP6kQsU8WfpkCjfVhcpWO3YLH1q2igdd/j2bcqo91SvcEhQkBXjJtug+kYZm8aHGn7ZbKZY+JFQ9FLhCWZAlCZ+Fwetsm2v78E9SyUa8hFmsG7X3eRTTymm/ZdjzzbkEL/OeOR26mNQf0WkcWDg+bgrAUFup3EiVTT2ccA/mFT/ccMSVXkGP4+tRfZjSoHbsFJbFCShzILZSX6+O8ouFw9NgxenvZ23Ss5hj5fX6xIw1eKMRoFRQWCoIAHSURH1RUJCQdJLHCEhWIAcgCFOHhzcL3sBfinG5oSQWpvT1AwXYl0fTYcWMFGStXkwxDFqpnzx6CjKHgfxCydBeRFPbo0XC1aAv+F0tz9fVUW1dHvjafwAGeJlwrvFCKAr4iooqgYnyG5T1cW55IsKyo44slv/LyMHkCJqelsGePHqpYKerJE7kGcb2wNwp+2iGWSoKUCKGTW7xxTLp2C4b6DqLKr16nGwKZIFbaE+z+2zO087f3ULC5UXwMrw8CuM1SvDAh6kAu0/3S3evHUh9eAI699++YEgrasYylP3hgy+d+gQZPnNKp95HV/uLdghZmuq8vnkuH6hQvTioFMUx9++p3QqVSXyaPPbC/hvbvrzElV/jw2pn30PD+43VNSGTi0h4QzV7IMKjEB8QKS1EDByhpK2IVkI0VK1YKXSV4YUCYEMTdr19/oUOEmKCCAgRVnxKEAl4WaD6BKGEJDOcFgSgoLCC/SqoCAT/VHKsRHh14bkC0YA85iJMnTyhkJD+fgu2KPEQw2E61p2tFPVjOhKq8CMoPhsRuOnh6sHwmtNlV0gWCg+vFObRFfo6cbahTpJshhxDiLMiHkn2RSmScIgUNdgWiHpAZRehTUU9HbkYp2pkHnSpBrECg6shTAs9UWZhYoQ0Ifi8thUZWhSBasMXnCJTHbjB4prQ7CUFIjfIJIFgQhgWhTSTWCdedrvGTyXqS3S2YLQ8CcvAh2F3udgPOIFcTv3Onbd/8meh1LaIHIVZX9R4RPwXpCxkXGO95ju8hwoplv4qzL0hIx03WaZUQpdOedwsm0rOqzfwfj6C2QLOFI8xNIWtw5vghKdfTGRVoyVWJp5CmTh2pO+2sEZcSkjjLkq4JTRIrCE1iKVAkUh45Iu4lQ4rgzbfeEuQFpMnv91Gvnr3EtnCZTgVkBwQBQdWQApA7EUGwjhxB6p1CYYvYLPmD68JxaI9CrPBdgI4dPabEghUVCmImyRWWFGWMGMhWSCR2VmK7pD2IliRXCBIH2QL50RbTzx1EdbV1KoEqVnPtOcnpVILPBYHyeAShksQKMVAgW15vqSBJwvvmconUMrBFUL8gT0iI7HKJhLwlqvioVteqpgb6U4ooqU7YE8QKBCqL8gmJEHYr4xPb41f//kEKnaoRwqHa0pyXT77a07R3Z8fL1riJE6ndlUclqhaWtNcKihYPGBRWU0/ngzzRoHNMaDufeYT2v/hE2JMlpQggD5DN3VXZIp583uiyB4mOq2hEGJ4pkKmjH70nkldbKYilUmQtrszJTQu8WzDB3i4qc9G5CxUBzVQKxDhPnmgISxqkUldnHKslVzjfeedP0J22vLiP2DWIYmXiimUvhUNFvrm2VpFXEGltQEqiFXirXnvtNSENAKKAWCBfW5vQVurTp284pQo8SceP1wjZAKOOEohVUWGRUBGXmlqCcKkeNJAN/K94udrp6NEjChErLla8VarXCkHbWMqEtwakSpIrBIfLnIkKoYM3iwSRATnD9WoLYsEiP3eImCYs7YEUSbkE/AZRwjmxLCflDUCusJQplvzKyjSeLCedOK4QKHiUtB4oMwIlYqaOHQt7oHQxU9Cl6mKeKfTDXy6YQGUDBtKwOfqMDFgi7DdwIDWeOE4vPvdcuMu+cvXV1L9PH4KHURYQKK2gKDxHeAtHkuFUJ65oE1oin8OThYBh6DRJVWtnsYeGXn6VmNAwsSVSDxOTzBGTXMTfdXCP8EqBVOG31YK4QOTLPOPzl+s2kmTjRSRV/DmgPcHe7z26kCZ9KXU9JMQv5eW5wmKcCZ4+a2bxyBUadvMFDxI1F6Yl9krkFiwsVPLNtbWJbf6Y/Hv36hUVA+gt/evll4W3SqRXUVO99OwFYtVHl1LleE1NeOkKFUqSAAIFggAColVIF4QRCvEq4ZKkC59LgiM/w2/xOdoPIhYKhXMWHjuGGKgikaRYesqgMQUiJhToPR7d9dUcrxHB5cbPQdDgPQOBEsrpyPPndIpdfSB5aGdYn8rhEJ9rg8jld4iNEkt4KrGSXigp4ClTzshGic+7mGcqFsHf/s4bVPXDG9O+WxDkaufzf6Ipf1Ry7WlLtiYQxGQdfu3vVL9pTbg5IFeY5DznXhRO2aIljNkkhnbBLVv9ZZfzwgsqidTxqnXUuHl9UvOU9FCVz7pApCbqKv3L5CrB4TB8dikNn62fABM8VGe2ZvVOEW8l08gkU0dnHpMIuRrX63yxNJiOmBqZ6gZxUlgOREBSrGTM2AW4ectmKi31UpnXKyQWkNqlV6/eIngdniKp/g0iY0X5G4RLJpfW6j9pk0ujLyRZErFFBiImCNdREEY9QcPnwhMk7JWA9w4ic0ycF0t45p97wx+DFAn39TcAACAASURBVIEoCWLo9QoPlCSNqF+7VKcjUBqiFJZDOIrYKL2AZ1eNmYpFrECQm7d9Qlt/eIMusa/WM2v24ITIcOWE8YTEzdEmwKNrPqB3b/kaXbXmoC2IlbadUHo3SycCTxt++s75vC30g+xASO1CcDqT8O5f/ia5Tx0VXiksmcfK4xdvjsJ4gsI9fiP9UFfEk3cLxhsF6vfTru5JFUOiL0slUg20oqAZVTlpGJWV6ZeAEjk+GzaID8NSpizGZUF8rl0alHZJLRGqxAQxTVjmQxA7FNjNlgORzPmNN96gtjafIBXwOOE3Uq0gATDefmSeOpFSxUA0km2nJFA4nyzSY2X0fOF7rb2RoBUXF4nlS21RFMpBlOJ/DuIj7E08StLThHYmtITXRZf2khqHiKvbvVUk8pX53oz1xCJX+/YfiLrkt3f5m7T7zpt1pM2OE8v+f/9TbIuXKWTkGEVc1sBzLwhPivjcju1nz1ry/YIlY5AneKVAuOt2bAmnVkp2DpIpf7yVM2jkJV+23YtFJgg77xZMcLTM/a++lFegeAWSLVgShLRBLpGrTZv2Ul1tU0xyhS+vnLmIxvZX8oUhJgmeJ5kAWR4c83OfT8QpIZZJWQ5sFktifftGxrlVVVXRu+8uV0lFGZV5y8RyGEgG5BVAKEDIEIgNYgFSg/Zguc5NPsqnVmohDwWCZL2dJtclE0qjfhRJosT1+nxC9kFbpL0lfGLgKc8rz4H6QVBl/ZJcGduZUL9Y7ccuYi+V1JEUuKDvwIhxAnK1cVMVffmyy8JdC8/V6JEjaMfOXVGXNpBbEHFO817+WByXC8REqGQve4Vq3n8rHASPtmPChDcLKXZGXjhfBB3LkgvXlSv4Z6qdWNYDiUJi6+bD1YSlvbb9uy3t4os2F2IsQPJDeqicPfpkNcYwG0uNvFswAaaUrmB2LAm2tvpoxlljckbnKlFyJQVFE4DT1ETGLcnlQKS3GTt2TITt8vfeo61btgoyBfFKCFtCLgDLWSAZIFWQC4C3SrubDRU5KUi96ZD43UReagoWU77vBAVcxeR3px5Pl+y183H2ROCdy5SXBan8rG0liP+xmhpdQPuXr14gvKWFbr2UBnYLwpPidZIIIsfuJ6iL5yIBkbu/4NXAxKwtmEyx1OMZOY6cw8ZyrFabPYLd0Wf+hjrRXzU7t5GroVYQKitSCPHuUBDt/CEjBKGCZ1NuiMgUMdS2x673Ee8WjDdqiCgdwexapXOzpbUEmpEVEyO5ghQDJBmMBYKi2DWI38kUuQMPy4HQaerfv58Q49S+Cb/00j+E2CWIFeK7oLOEwG4hCqqJrdLGHWnbUkL15CUlWXMoGKD2xhMUCrQJb9np3hck02w+pgsjgMkIAeh4qzcWaK41NTXT5qqq8FdnTpxIpSXF5PP5w59B8b/V5RbECqXf3M+JfH92nRCsvOGf2L2DQnu3h4OajTE4mGDLxowXEy0IV2jo6C4TrKx9LmV7CRLkCUXuzju6cQ252wNJ7dZL9HZGn4JIoX9BqLujZypev3NAewKjKR3B7Fql81wmV7GWNLW5BhOANWwivVYIRMdyICQKRgwfHv4emlQvv/yK0F8CmQKxEnFWcilQ9VbJZUBtjJG2Hb3oiFgWRGlvraeQr1mQq2CglerLp1Mgv4eVZrNtN0YgXkA7oOkKBCreBKIdAqf37hZ6Rr6dVVHjdCThQhBzxZSZ1FpYYnul7Wz0I2KdGqv30+lTp6nY3xIOHpdEqrF6n8ix2BlF9ln+kJFUMHQkDZ/3ed1ps4FPLtxfTK4SGJ3pCGaPlvw4gdNn1cTouYpFrs7oNYG+Pvtuy+2V2lEIYIfXatCggWEJgl27dtPHqz8mp8Mp5BmwIxCeK0gdiBgrlViBUHmbd1KB75hQPG8pHkrNRR2pZrAU2JewQytEIaSs8TVRyN/K5Mpyb/EBQCAeueIJRxknhz98l5A3LlC9N2ZgNLwgiNPBRI7t+P3GThB/yziuroznR6tWidRckGapuvESKm1XXgCP5JfSSXcRnXAVUb3TTQ1Ot/itZHpQMz4IvTzlpzToJ2/QF475HNTeIurBd4ODyt8FoSD1CSn1a0ubw0k1jnzq2bMXjZ5zIZUNHUbe0RPC6v1dGX8rLxBWcODdggnMFRcu6p+AVXQTuSSIpYSi4nyqrByWUn2debAVcoV2YWkQuwcTLdJrhQBsiIXCazV8mILP5s1bRAobBLqDTMFTJeOriooQX1UQTgxc1HaYPM17xANKKHNSiE71mE0hhxL/giD2nqGjFGr3U6i9TSwLhvxtYXLV7BlDbUUDw/aJtp/tuicCye4WzNSDHL1g5cGfTfuaTevo5JaNauyPsqXfGL+lHVUgWcH8AqoYNjIsLAkyhhRTDf52Gn7OHD1RsEmsk2yUsV9ef+01ampuFlIxjz36e51gMZ5/eNlEkZtxwrp4akYHsWFGQ6rC36ufxfpO2o4dVUSHttdSWahdnOdwvidMypCIfsTIkTRy1CiaPGUKjTvzzG4XjJ6O+5R3C8aZG0r7umnm9dEFLBOZWpBLcOeOaurTu4LKe5TkTF5BXJtVcjV37NdoztgrE4FF2OBmR8wTlgQbGxuof7/+5PGU0IaNG2nv3n3kcjmF2CV0rKS3CvFV2t2AeDiU12+gvECDjlzVeyeT363kcPSEasnTXqOSKR85XK4wuQqF2vEoo4CjgOp6nJ1w29mw+yIQjVzF2y1oJaYpHQ/4XCFcaCdiuApbm8T2fxAuIQOwfy+1HTuU8BIYSBeyOiBzgvSEyVEKPBFSABtZQNCw9AbBYW1J9HPEGyVDVD/+6CPasnUrrXh/RTjrg8jYEAyJNFlIBi+JkPC2xyRTHVp7EbbwcIkYU72nC5kZ6mprRb1yA5BWPFliIYkciNakKVNo5MiRgnBV9OjBhCvOCw3vFowzPwyYWERnzk8tybLUivrC7IspUHCSWv0d0gZ2n57kDkfZzngyEmaaV9GuUT4wQK4QyI4HLHStQKxOn64VSYhBpLAcKPMC4n88DOROQPx2Bduoom618janMDbhudKSqx7tBynPXyvIFbX7yZFfpJCrdhAtNwUDiheLY6/sPiLt0T4zcvWXf/6T+kM6xKGXbMklgmN3QoeYI5CnxuM1RMeUjQZSUgA7jfEy1t7UmLIuU6KjDDpoqfTvhg0b6MUXXhS5TjsyPQTFy6ZCbFTiJAlWUHm2dRCvDmKlJWAd3it8H7mECPFi9DXiVCHcDMkYPIe1pCoq2SISWStGjxkjiBZ+QL6wU9bu4ycZIpxs//JuwTh30egLvTRkenI74GTVqz7cJpL6PvPjN+itrU/SvhObE713s2634n19W+ORKzRYq3kV6wLkwwBLgnhgeko8dOToUd0bFTSitAmXZRJh1CsD1wt9NeRp2hFBrurKplMgT1HV792yhSigBLCjOAs9glwpJcTkKusjLbcaYEau/vbyyzS5cqJQaJcl2Qcze7jSK2MghTE7+qWVWlvbIrJK4Dlk5XPPhKlpIRQff/wxrf54NW3eskXkKMXLpkJuQKQkgVKWC8PEKvy5nnDpiJfqCQuTNLVO6AHW19cLDb7yHspGHni3QOrwPPa3tZE/EBCfyXOa/dZ+NmjQIBo/YUKYbIFwdefxzwHtcZ7pqQazy3ir86fNo/9Z8Bi9t/1FWr79hZyZSZIhV4lqXmnJlc8H4dAWwm8QUafTQW53vlj+k/pVMhmxcTdgadMuKvAdjSBXJ3vOFTjnBVuoommzIFb4cRZ4yOEuEOTK4coTcVjsucqZIWmLhsYLaEcju/PEou0kxkFBIxEcsKnngw8+oGf//KyOSGm9SB2kS/FgCeKk9WaJJURzQgb7vn370v59+8SxWB5Eqq1oJeD3C7Lla8NzOUD4X0fwNAcaPV0I4xg0eDDNnDVLWU6cOlWEdiSCQ1cYP0yu4jyqUw1mr6trop07DtHCr3yP5k/5Jm0/8jG9+PF9tpggEmlEMuQK9d4+/9m4mlfaZUG49PHWhN/4HB4qLP/B1SxzAxpFQXEeZUkQCWfVIE/lzie/u0wsC6IU+o+Tp3G7IFAUDJC7fDCFgn4KBRHM6VTjsBTidbrXBRRyuhOBhm26MQLxyFV3mUDkEODrTZxAJUIcsJHnz8/8mU6dOqVLJG9OsqLHXBk9VjgeL6unTp4Uj8zSMi/luRN/3sGTJciWz6cQLr8/HIAv2yavT/u//BvB8lhOnFhZGfZwJUo8E8HNTuOQdwvGmCDSEcyOxMcQ3bzhojsJHp3a5hr6zZs358y0dPJwO23dvS3c3kSWBWGMRM6zRlwa8zoluZICorhp5U4ZxE64XHnh3YBmxAqVlzbvooI2LMPoyZUvvyc1lE4gwvbk1r3kbj1KIV8TuYoryFlUpi4POuALD5Or9pCTanuelzN9ww3NHgK8W7ADeztNaF1pooaXB/FYH374oWmMldaDZCRdEd4tzXJivjufak+DtBGVVaQWT4w2iLRaWE7ECzKWEzXeLeMdGkG4QiERKD98+HCaOm2aiN3q11/ZnZ/r44p3C8Z4PqcjmB07Bfv2LaebL3iQ+pUpEgM/++cXszcrWDzznJHX0j1P3G6ZXCUa2K4lWNpYAZApbQqbaMKgZY2bye2vjSBXLe0uCmDZz1cn2u7KyycHhSivsJQKvL2I4LVyucNLhfBq+Vxl1FCmeLu4MAKxEODdggo6uT4B5kL7d+7YSU899RSdEN4mdSlQQ5bMgtu1xEv/d0hsFELgudPpohJPavHE0e4RkC0Rv+X3C7LVHggI00S9W5CCEIRr+nTh4ZIlF/pL3he8WzDGEzQdweyy+p9e8Y/wmZ5e+ZOcCWqHKOgjf7+f1u9QUiwk6rmCLY6FsGi8on04SFtJpqKRKmnXs+5jcgQRB6D3XLU2N1AgECmWJ4iWu4A8vYaQw+nSkaumomHUWjQkXnP5e0bAVESUdwsy4dLeGukmAnv27KGlS1+lkydPqrFW5rsGoxErEWNVUkLHjh5RmhkiynMreViR/SLeszaV214kkwfRUkM/4OHSki0j6ZLnUmLKFO8WvFrQBpszd27YuyWJjB13KfJuwRgjJtVgdlm1Ubn8jaon6KM9r6QyVjvtWBCkfYf20j1P/z/L5CrRwHbtTWYkV/EutFftB2HpBa0UQ7A9QM1NitfKrHj7jxJvbu0ttRRsaxR1QEi0taRD1T3eufn77osA7xZM724+3h2ZOJ6Ix1q27G3avXu3Lh5L+/wzXyYkIW1zvEbZzarbdUghQa5cThc5XU5yOBGW4croDS6Jlvxt9G6ZES75maekJEy4Bg8eTJ+56CJdW9NNbJMZnxzQHmP4pBrMLqs2koyNB96hf61/OKMDN12VS+/TNffMpaOnDlnyXKENiQS2p9LWaOQKr2WN9aeiVl02cKwIbg/UHRGB7eqWGzo9YH4qzeFjuwkC8QLa7fxGncxEoe1WO0xc3B5oVOXRu+++K7JYwJulI0xyCU6KjypfKnqCra3CFkKp8hiJZ5jQqDsQ8QIKzxZiYEWYhlOv4ZbO210rBQHPllXvlhQ6xXJiz549aebZekHozh63TK6ijI6KIfkEz1U6ilG1/GjdXnrsXcUTZPciydUL7z5Kf3zlQVNyNSE0kAaHepCXiqhPyEsFpKScqXE0UI/+48g7/SJyuPMzcqmxyBU8V9CMMSv5JRWU73JQyN8S1pMJuoqors+8jLSTK+1aCMQjV539IJfo8nkVJLobDmtWr6E1a9bQ1m3bOlLjaGKcpJfKQUS1tafFuyQ2D3V4hxT5BvGFITZKK/cgY2Hh1eoM75YIkpfB8hA6NcRume1IlPcCvFsj1BQ+lZWVQoV/6Bn6lYlMjhPeLRjlmT9kRgmN/ow3LTOCWUqYXAlql+SqxddEV9w5lcZPGEplZUoQZAG56crgWdQnVBoTJxCrgrM/R67eA9KCp6zEEQoQYq6kIrtRob2luT58MxpP7MpzU6HYgiwDREPU6hlFLaWj09pGrqxrIsC7BTv6NZMTVHckSqngCZ2sTZs20fJ3l1N1dXU4Y4WQGQ2FqKiwgI4cORJWg1e5lC7QXO401JIsUxIjvVsOJWZL8XCBdIHCZaZEk4IwamwZCaJsDfS2ECyPIHkQLRCuTHlyebdglDEwfn459Z9YlJYRYhbYnStB7dq2/+bvP6b9javD5Oq64LlxiZUWQPfIieQ+c3ravFjuQB1ht2Ay5Arbkd158LB1kCt4reC94sIIxEMgHrlCbIuxYNLkzxWvEuOQeRyOHz9OW7dspeXLl4tlQ+hbgVihtLcHhIQCCJFuKVBxX5mQLfFpYt4tcoi4LRkoL3d9x7unkv1eJ3Sq7k6MSwzlydRgeZHCRxU6ha5iOsYnyNXO3XvoS5dckuylZfU4x4ihZyijIc1l5g29qLRPYuJqI0N9aVSoj1gWO+g4RR86dutaY0auciWoXdv2bQfX0x/eWSTI1TmhkXROcKRl1PMnnUMgWeko8chVtGVB3OxFhUVhUoaHi69oIDWVT0pHs7iOboBAvGXBbgABX2IOIXDo0CFa9eEqWrVqFYF0IROGiGmC5I1W9kYbU6V6ptLm3VJ3JUrilUn4tFIQuE7tEmispUS0CQr2Ml8i4ri0UhBW2swxV1HQSiSYHbFGIBggVdqyzrGf3nV2CG9qZRikXa4EtRuJ4QsfLaYdR1fTd9ovDMdWWRlwWBosPD+2uGii9ZW07KWitsOWdwsWFRaL9DrS4xV05FF9r9nstUoUeLYzlWJ4aelSqpwwXpdbkKFiBOyGwIEDB+ivf/kLffjBB+GmaQmHEGxG8LqGdHUYKql2jITLSuyWrEuJ2ZJLicr5MlXiCZ2aiZuiLUoYWihMtiTpkkKnsdrL5MoEnXjB7AjeviA0LuaS2IvO1cKLhWJGrnIlqN1IrpB0+oMVv6Mrgh3CblZviJL/SI9CfY/6deQMtpqSq7bWJvL7lF0x2gKXb74bSzaKfgp+t3hGUotnlNXLYPtujAB7rrpx53eBS29qaqLfPfwwrf7446hXoyUcYUFnlXSFiVBc75ZCUcy8RcadiVIKwqESLpwzk8VMCiJ2OwWtFPMGyJX0akXzbjG5Mum9aMHsCOCeFxxL40MD4/Y5iBUIllHjSntgLgS1my1p7n/7SepVay7Qiesr6d+bCso85G9upUBzC7WcgIJ6RylEcPsA/a4NV8hH+BElROQMtZEriP+VVV9XexM5Q1D5Vdb989obyRFU/jeLuWpq6MjJheOxpRg3b0FBISnvR6roqDOPanvN4XyCcUc0G2gRYHLF46ErIACStW/vXtqyZQtt3rxZ/I3PohVJPmQ6MnifsKyok2hQk0bLOiIJS5zYrfDjOSQC5REkj5UGOwmddhDDDsJlJFtTpkymTZu3cMyVdjCZBbMjruoLwYmWlsJArkoGjKIrZy4yHau5ENRuRq5a3v4bBWsVXRVtcbrzqN+sSVTUsyKC9PibWyjQ3EotJ2spv2cvKuhZQXnBFl1AuRotqYuF0pMnDSkykCqtQjvS3vham6igsETRZlHJVHirseqxEsKh3rHUWszCoV1houjMa2By1Zlo87k6E4GamhraAqK1b1+YcMUjW8oLrLK0F15WFAnHOpYQo5Mt5bluJgVh5t3q2JXYeUKnUhIimhSEGdkq9Xpp7Lhx9PGqVWGPV2f2Y6rnykhAu1GZHaQqEW+V8WJ2O2qo9szRNGfslabXmQtB7bd99jFCnkBtafr7Y6bEaujnziOn2yUXqg0eJelhUtyqWtIU3vqr7lSR3+s/lzepTHOj91hpyVVbSwO53QXCW6U/Twc5w+dBZyHV9p6T6hjk47shAkyuumGnd+NLBtmCd2svvFybNyfk3QoTLhm/5XCaki3xVJbP/vDfCXq3KCSe8x1Cp5mXghC6W4GA2BAQS+jUSLgUvTDF0yX/tvOQygi5Gj67lIbP9ggdJ8QWIcYq2eKbcyFV9BphenguBLUb48Xajx+m1vcjU/cM/szZVOD1aG4e43Jd55GrYLtfIVYRJE5Prpq8E6itKP4Sb7J9z8d1XQSYXHXdvuUri48AvFtyOVESrkS8W9ogecXLZU64zHf0JScFkek0PpalIFSCZUxXJOO54qPfORYZIVdo+tT5veh74+da0nEyu+S8oWOoYPpcUzRyIajdSK4C+3dQ29rluuvxDh1IfaaNV1m53sPU4VHqPHJlJFUdnrAOcuUr6E2N5ckH5XfO8Oaz2BUBJld27RluV7YQgEdLEK0tWwTxAgFLhHDJtDpySVEcoxFY0hItWV+XEzrVEi7D39nqz4yRK1zQ0zd9hfqWeVK+NpArkCyzYveg9kTI1RmfP5/yigtzhly1Ffan5tKxFHIoaXq4MAJWEWByZRUxtu9uCEjvlozdAvlKhGzJmC0RKG/i3YpOthRWFi+Nj2yDlIKQ6vKZlIKQ3i0Ru9XWRn6/X+GQ0URbbeDdyii5+uK0M+nmeTMFCAVlhVR2Rk8KtYfI1+SDBq0QYPM1tlIwEFT7y0Gtp+ojxg/SvxR9YYGpMrndg9rNZCSaX3+OQs0NCi7lpTR43jkdu+/CAYzZWxaM5rlqdxZSs2c0+Qr0MWTd7aHH15s6AkyuUseQa+h+CMCjJXYl7tsnYrfS4d0yI1ta4qKVgoibxsfOQqfRvFvKxaZ9MGWUXHkK8unpm79CJQX51G/KQMovLcKWCCKHkrRS99vhEt851N9HVlWFJQhiqZLbPajdjFz5t60j39a1ojN7nDmSeoxFTJk20Fx5g9BLJHTusmDQWUDtTiUFScBdTgGXh7AUyIURSAcCTK7SgSLX0d0RSEkKQrM70WmI3Uq7d0slXZn0bmmFTuHZihssr/F6yXgtXHe6YrcySq4w8OG9+u9rLqLyET1F8B0hUBrkSv078rdCskCuWpvbyT1qYsx0Lx/teYVAsOxazMhVyO+jlteXEH73nT6RSocgIXN2yFXI4SK/y0t+t1cQKH9emV2h5HZ1IQSYXHWhzuRLsRUC8G7J2C38xv/RSkyhU0hBxMyVqK01cSkIFzQTsyh0qvXKRVxfGr1bGSdXuJCPltxOpZ6SsLdK66FSPFWRZCvQ4qOTZZPjDloonmNp0K7FjFyhrb5PPiT/7irqNWkslY8Y2mnkKuRwks9VqhCqPBCqErtCx+3qwggwuerCncuXZisEtN4tK1IQOs0tkUNRvzMxdo7BBKUgQorQaYcUhFMvqJpmJOHd0u5OjOvdUpiYIJlWvVudQq62/POnwlsVSarkMmAkuSKHk465x8aFNlfJFWKuEHtV1LsHDTxvRsbIlSBTTpAp5SfgKo6LKRswAplGgMlVphHm+hmB6AgkK3Sqk4IQAtMd3i0zj5C+BfGD5UFh5DkgAaEEzUNvMXNFCpwmI3Sq9XwZlxMzTq4G9imnNx+/jUCWFA9VLJLVQbYSJVe5uCwohwlkGULNjTRgRAXluZVEyB2KvMnFXGGZz+csIb/TQz6XhwJOJlOZuy255mQRYHKVLHJ8HCOQGQS0QqfJSkEk6t3SSkHIq4kVLC+WEhG3pZIthzNzSapDwSBphU5BuoLBYOwlUhPPVsbJ1YwJQ+mpe/5TQ64kyYpBtlQilojnKhcD2o23hosCVB46TvmhFsvkKgjPlKOY/M4S8jlBpooyc+dxrYxAGhFgcpVGMLkqRiADCKQidBrOmRhDCqKDTOk9WtpLiSBcaqJreMycLoVsyfyJGYAgXGUyQqedQq6evOfrisdK7hI0xliJz/G9nnglQq7sLsVw+/xnqdCdWFwTSFZRqIHyQ82CaEXbLehzFJHfWUw+BwhVYnVncuBx3YyAVQSYXFlFjO0ZgewjIIVOMyUFEY9wxZWCUOO3JPHKFGLwbokUPj6f2JVo5t3KOLmad9YY+u0dV4bJk0KiTKQYVGkGbXB7IuTqF69eQ63+6FnIMwVuovVePvU7NHnIvETNI+wEydLI7cJLxYURyHUEmFzleg9y+xkBEjkStUmqrQqdiviqOEKncglRK24qsTdKRig5Bzt6pjOFTrVSECBcGSdXt1x5Pt3ytbkGcoUdAeYkSwa9h5xuqnGPjjl+QapAruxcxvafSVfOXGTnJnLbGIFOR4DJVadDzidkBDoFAa3QqWUpCI32ljZY3mquxAjypS4nIiZMpAvqBCmILJOrDpJl3EmIYOzTeZAoiF7svlNQtvy2zz5G5cWsat4pdzafJCcQYHKVE93EjWQEUkYgJaFTeLVUwhU/WD76bkTtRYSJmtgzpkhBuDTxW+kSOu1EcmVUZldirMxirRCflQi5svtOQdmhn5t4A80acWnKg5QrYAS6CgJMrrpKT/J1MALWEeg8odP4hEtHtlQpCOxORNxWKlIQGSdX115yFt1+4+ejp7uRgeyGOKxAnpcaikbG7LWlGx6jVbtett6znXzEsD4T6Rtz7+vks/LpGAH7ItCzRwVt2ryFvnTJJeFGvrR0KVVOGE8nT522b8O5ZYwAI5ARBBQpiM1CXX7jho3U2NgY9TySEFkXOlUCshJWnpfLiSBbQgZCXVZEjHicknFyBSmGJ+/GbkGjBIP+f2OQezC/nNq8sUVEH3nzv2nPsU/iXWPWvx/RdxLd8tlfZb0d3ABGwE4I7Nm7L4JcjRh2hp2ayG1hBBiBLCFw5MhRevudd+jR3/2O3G43ufPz45ItGJgKnYr0csrhkcQqATV5eWYpBYFA/LDmlrnQaSeRq+sM4qEdiuzapUFtkHtTeyHtbS6P2a1/+ug2ags0Z6nrrZ32ltl/sHYAWzMC3QABo+eqG1wyXyIjwAhYQED7jMjPz6c8lWjhdyz19oi8iZpgeYVl6cmWlnjhS7MgerOE1gpvC4n0QB2pfFyZ3y2oeK6M5EqvxC7jrrS/V2/cRdfc9ouoXZBX6KS53+troYuya7rsviPZbQCfnRFgBBgBRoAR6EIIgFxJsmXVu5WK0GnUMsUJwQAAIABJREFUvIpqkLzwoI0YeoZGFSIzqG/+x0+ipr3RLQdqUuOs/iQ2uaoYkk/Tru6ZmQZnoFYmVxkAlatkBBgBRoARYAQ0CIBsaT1cmfVudbjAjMuNnUiu9OluBKmKiMPqyDu4+pOddM1t90cdNENmlNDoz3htP6gaavx0fGcbHVjbRIHWoO3byw1kBBgBRoARYAS6CgLwUEmyhd9WYrc6ZCAcgq905P7tiN0S9EoonOpjtzqFXK169gfk9RTrlNm1Suxmwe6K5yo6uRp9oZeGTLdf6pfTB3yEH5Aq/GZC1VVuUb4ORoARYAQYga6AALxbeXl5lF9QIH7j/2glVuxWLKHTTiFXiLk6a+IwA7mScVcd8VdakvXw00vp4Sf/FfWCJ/1HBfUeVZi1fgZ5CrSGwkSqta6dGo75s9YePjEjwAgwAowAI8AIWEcAHip3Xh65CwoUL1deniIfFaUkIgXRyeRKvzQokjmLCH7tb2W5MB65Ml4zAtxL++TpPlY+M2ekvUcXmH4HktRS166rB0Sq8ZhffG72vfWu5CMYAUaAEWAEGAFGwK4IIFYLS4jaGK54ZAvfi/Q6UJbvjID222/4LF132dlCkV2/HGhGrhSy9fDTr9DDT9pfINSuA4PbxQgwAowAI8AIMALpQ0DEbKlLifg7lnerU8gVkjffetUFJuRK48nSpMKBJENXIFdgvcUlJVRUUkKnT5ygttbW9PUy18QIMAKMACPACDACWUMglhREp5CrKy6YRPfcdrmy/GdIc6P/X8k3CO/W72J4rip69hJgNjbUk9/nyxqw2hNDPKywsJCKSzxUIH6XCEExWQ7u/ZSam5ps0VZuBCPACDACjAAjwAikHwG5M7FTyFU4BY6aR1AvGuqKyDuIOKzfPbWUHn7KfFlw+Jgx5HYrUvjB9nZqbW2llqYm8vt95PGUUnNTIwXa26mhri79yBFRaVkZ5blcgkjBKwUihQA3Xwyid7Kmhk7UHMtIe7hSRoARYAQYAUaAEbAPAjYgV8g8rfdoxSJXWGobPnqMKYIIJPN4PBHfNdQrJAueo2OHD1NbW1tCPVBQUEC9+vSlAYMHx7UPBALU3Bw9FQ+Tq7gQsgEjwAgwAowAI9AlEOgUcgWkNv/jfzQeKmX5z5j2Rgl2V4Lcb/3xo7Rs5YYIkLEk2Kd/f1PwsX2yuLg4bsecPnVKeLWam5VlOvwNbxQKCBU8UaXeMvE70QLPVUNDQ1RzJleJIsl2jAAjwAgwAoxAbiOQJXLlVGOv9CRLG3913X89QB9v3BGB7sAhQ8njNVdmBzHCT7YKPFfwYJkVJlfZ6hU+LyPACDACjAAj0LkIdBq5EkKilcP1Ae1haQbFW5UIuRo17kxdoLgWLiwJYmkwWwUxV4j/YnKVrR7g8zICjAAjwAgwAtlHoNPI1e03fI7GDe+v7gaElhXIlPLT8beSvwef3ft/f6Ftuw/qEIoVb4UIfezWy2YJBoPU2NjI5CqbncDnZgQYAUaAEWAEsoyAY/26daFYsUJm7Tt06BAdPnTYUtMP45jDhywdU1/fQDu2b0/4GBk3lfABROT1KrFWVkppWfSE0fBctbdHJmjGbkbeLWgFZbZlBBgBRoARYARyEwFHU1MT0jl3qbJ2zRrL17N92/aYAelmFSZDGA8dOkw4jgsjwAgwAowAI8AIdE0EuiS56mpdBc+iFQ+evP41q62TTJynoaHeEoRMGC3BxcaMACPACDACXRwBJlddvIPtennJEMb6+nrasT1yB2m8a1y7ZnU8k4jvk/FkWj4JH8AIMAKMACPQJRFgctUlu5UvKhsIKMvE1mIRO5MwJuPJzAaOfE5GgBFgBHIdASZXud6D3H5GIIMIKMvE0cVxzU6dzIYXLEV31tJ3BuHiqhkBRoAREAgwueKBwAgwAt0KgWQIYzLLxMlseLG6Q7pbdRxfLCOQQwgwucqhzuKmMgKMACNghgDvkOZxwQjYCwEmV/bqD24NI8AIMALdHoFkNrwAtGTiCnmHdLcfbhkBgMlVRmDlShkBRoARYAQYgQ4EkiGMnbnhJZmlb+7f6AgwueLRwQgwAowAI8AIMAKWEeAd0kyuLA8aPoARYAQYAUaAEWAEuhcCyWx4MdshzZ6r7jVu+GoZAUaAEWAEGAFGIMMIMLnKMMBcPSPACDACjAAjwAh0LwSYXHWv/uarZQQYAUaAEWAEGIEMI8DkKsMAc/WMACPACDACjAAj0L0QYHLVvfqbr5YRYAQYAUaAEWAEMowAk6sMA8zVMwKMACPACDACjED3QoDJVffqb75aRoARYAQYAUaAEcgwAkyuMgwwV88IMAKMACPACDAC3QsBJlfdq78zcrVth45Q4GhNRurmShkBRoAR6GwECkePIFepp7NPy+frQggwuepCnZmtS6lfvZ7KRw+mwy8/Q0G1EQ4i8bfbQeQLEbmJKEBELiJqV3/nki2ux6m2PU+9lmjXxrZKH2cDB/SNdlyFYvQb2yr3Zrpw0N7bZve4ti/sbNtr+hwqmjiT2ttxFVwYgeQQYHKVHG58lAYBkCvPhFFUv+MTMaFKYkUhIqdDmezwmXy4aie/nLFVrwXXgBKKdW1sqxCcLOCA05qNQbN+Y1s9ETXei1Yxk/Z4CYl1j8POzralYyaRq8RLIdzkXBiBJBFgcpUkcHxYBwIgV4V9SmjrL78vPFN4SMNLFQwRFTqVt2NJruDB8quH5pItrqXAoXhk8Mhtj3FtbKv0cTZwwNAyjqto/ca2yr2ZLhwkoYp1j8u+sLPt2B8+QP4WJxWPHcWPeUYgaQSYXCUNHR8oEQC5KvAEaf03LqQW9WFd6CAKhDqWAvMdRG0hhZQUOJUJMJds8TbeEiRyOIiKHET+GNfGtkofZwsH7bjCGI3Vb2xLhHszXTjEuseNfWFX27P/tIz8jU7ynjWVH/KMQNIIMLlKGjo+MIJc3agnV3g7bQ0qHp88NfYKpKRITrwaImZ3W3jemoNKDBkmI3iwol0b2yp9nC0cjEQhVr+xrXJvpgsHeMKi3eN4Xmj7wq62s/60jAJNTK54hksNASZXqeHHRxMRPFf5niB9dMOFShCz6rUCYYKXBw9uGTQrPVjwauSSLXggvHGYOOSyZ7RrY1vFS5kNHOSSoHYMRus3tlXuzXThgIch+jzWPS77ws62s55YRm3sueK5LUUEmFylCCAfrpArV0k7fXjDRVTsUJbOmoLKQxaeHhCS1hBRiUMhXvD4wPOTbtu2oLIMaVYvligxkcg2WLUVRMGpBLI3It5KvTazetmWCPhmAweQOm3/gzhE6ze2VZbu04lDrPvL2Bd2tZ3O5IqntTQgwOQqDSB2hyq0O2eMu2jq16yngpIgrb7xs4LcyN1aiK+ScgWIwZHbvkGspJxBOmxB3uTWbpwPE4aUAUB7ZBtAiNAGaYvlkERttfVhmRMTUrR62VYvxYA+6CzMQOi1fQrvKbykZm1gW+V+SBcO8t6Ldn9p+8LOtuc88Rb5mlwcc9UdJrYMXiOTqwyC2xWqBpGSZCoYDIq/tZ/hGhvWbqD8kiCtv/kLwkOFAiKD3WLwFmH5DB4rkCA8zEsw2yFmKU22mExRN+rFeUB8wm1QY6PgvRCTrNqGYrUN0haTv4z7imaLeBFMRCBlbGtfHLR9KuN8ovUb2yr3RbpwiHV/GfvCrrZYFgwwueoK01dWr4HJVVbht//JJaGCoJ7L5SIH1vxsWg69+CjtfuhHSlyUDDxXvVjwloHwyUkEEwpIkvxf+/ZuZitjeGQckZSXYFvFS2gXHKSHDEMUfYr+wiRu1m9sq/RbunBAPVLawez+0vaFnW3PfXIZ+Zlc2fQpnzvNYnKVO33V6S2VHqpAIED4cbvd5HSqLp9Ob038E7YcOUDLr5hM8EqBOMEzhuVHSZzw4JcyECBV8D6BcIEcyMDeaLZycsZvbO1H/WxrPxygr6XtU/Qt/jfrN7ZViGc6cYh1fxn7wq62ZyHmislV/AcuW8REgMkVD5CoCIBcwWMFYuXz+aigoIDy8kBX7Fvevnwy0bEDSiC9Gv+FZUm5ew3xIFqPFezw0Jdv3NK7hclYayvJFeLIEL8jlx3N6mVb/W7BzsZM26fx+oJtFeKZDhxwv+HpEO3+0vaFnW1nPrGMCsfPsO9DjluWEwjoyNXhQ4dEowcMHKhrPH+uwNHdcDhUXU2B9nbq1asXtba2UnFxsfBe2blsf+hO2vP878UDHjFY8E7JnIbxhExBAvDQB6ky2kpBTCwPSoFUtu3wfNgJMzNBzGj9xrbRRUSTwSwRYVBZr11tZz+1jGrLB/A8yHwgpXk/TK52bN9O9993H/364YeptLQ0PH/y5woU3RGHXyy+j3754AOUn59Pzc3N5PF4hPfKzuXYe6/R6h9cK8gRyFUIcSCaQHTEY0mRQ3isZFC9DGiHhIAMftba4pq1y4GIVWFbJWbHbjho+zRev7FtxxI6sMJ9kApmse4vY712tT3nqWUUHDKW50HmAynN+4JcdUfiwEQyNmEEsXrot7+hwsJCamtro6amJvGwwf92Ly/P6KkohKsTBWKwoK0FbxbIAMiTDEiXYqYyFyKOM7OFvhViRDAh4BhJ0NhWUWO3Cw7wimj7FP02/OqFVLujiurXr9T1m5lttD5mW6WPY+GA54IUETW7v7T3kJ1tQa60y4I8P3ZfB0MqPMGxft26UCoVyImWB2DXGoAP/fa3wlPl9/vFkuCmTz6hsrIyGnfmmXbnVrTuB9fR6RWviTyGmPildAI8Tx41Hh8PfxAtxGOJN2pV70dq9BhtYQNShtIYVOplW/vhgH7V9mlJ/yE0+5Uq0W/rvn811b//arjfjLZyadOsj9lWuV/i4RDr/jLia1fbszTkiue1rjWvdebKnONrX/lKqDNP2F2X2HKRwEKGAeRqc1UV/fL+X9Kvf/sb6tmzZ9rI1Ssvv0zL33mX1q1dSw0NDaLeadOn09x5F9Cll12mc8tbOemnzz9GO359Z/gtG54rxHcg2NbUc2VI1yN3GWpt8UaOJZOw50olZna2HXLp1VTYf6iIO0P724/sp6NrV9KgSxeIIH6X5rpBHKFLJm0R4AxyiuNg23ZkPx185TnxP3CY9XIVFfYfQqfWrRSeIhAXaqzT4evylNGYm++g8mmzyTN6okJMd1ZR3Y4qOrJ0iThWehHThS/aIjxX6rVNuOtRGnDJ1RSsOUBrvlhJp9tCgnyh34y22jb0v+RqKhwwVAR6A4emw/upbv1KGnzpAjEGpIfGDDNgCCIhtd2aD++nU68+pxs7g+fOpz6XLBDYuEvLKNBQR3U7q6hm+VI6+epz1FJfp3hINeMsVnvtYBvVG6X2hRZfO9ue+7TiuWJixcQqlRApx9GjR0OpVMADsOsOQJCrLZs30/33/YJ+/NP/oQEDBqQl5mrnjh101//8lPA7WsGY/OnPf0ZzL7jACq8StrU7N9Pyay4gr0uZ5DBByeTR4TgPNU0PljpQwjFXqgcL3i6trfRuSQkGTLggbBHxWRpPWLZtKx97lXpMmx3GD2Rm7+OLadpjr1rGFMduunm+OM49aiKd+/zKcB31bzxHG368UPwvMes3fTZN/NVzlFdaFvVcJ9etpKq7FhIdOSBsRA5KjT5ZsvjKPi0bOESQQJT6h26lTc8/K+LvtPVq+1/bhhmPvSqIjyy161bS7scX0/QksMOxq26aL66tuLSMRnz/Pup3ydVRcfE31NGnjy+moy88KohdIu0VycRtYBvr/jL2sV1tZz+9jKrzSjkGuZvGGqfLEaLbLchEqesSJVyZ1f7dtnUb/WLxYvrf+xYLYNIRcwUP1WUXzw97quLN8iBY8GJZLa9fNpXyag4KchWEqrrJDkB8p90t1tV2C4Jc9TSQq92PLaazHrdOrkCENt48X3hTzvh/99GwqxUyhVJ983m0de2m8A7LktETabaGfMXqOxCJVZdOpPbGOrFhIB27MWWfTr7rUep/qeK12vKVSjrZFArrOsklqmi7BWc9Hkmudjy2mGYmgd1pkKtvzhfXNv2B56jXXIWkxiv7Hr+P0F/aXal2391o1x2AwBq7fAXB04wzs/ae//Qy+u6v/o83d/EmNzFerM6b0p53C/LuSNM3tO24sRbfR/c/8Cshv9DY2CjIVaq7Bb/1zZvEMmCiBedc8sLz1H/AgEQPEXYbf/5dqn71BTHhe1yRytGIHZH6Ptr0H2Yq7rCVgqMgYFgulJo9RsV3O9mCIFQYvS+PLabpSRKE1TfNFzjMfaWKigYMETgHNq+kqm9dQjXqrA8sz1uqLBkmUto2raQVN8wXHi9gnyq+sk+L+w+hs9VYq4aHbqW1zyleK22/Gftfq8M05fFIYpqK1++Tm+cLb9W4ux5NBBblof7tS2jvqhXhzAKx2msck9mw1WpXmd1f0XSu7GaLZUE/7xZkz10KxAqhVrxbkGUnTN/QtLsFEdCeDnKFZcAFX7tKN7mUer30u0f+j2acdRY11NfTjxbdQW8vW6azueSyS+mnP/tZwpMSDI++9zp99IOvC7V2/GDygRo1yBa8FjKg3VShXV3e0tpKcoUJAvE60vOBXYYgBna0PfsPkd6XXT9fSOO/eo2IScJPMEjkrjyX3BM7lsCAX+vzvyDs7sIP7Bqq99OGF5aQZ4x+SfDEDy6lqnfeF1piwGHgBfNp0gPP6foq8GkVNdx9DYVqDhAE/t3zrqbim+4VNidvPZ/WbdoXJq/pwBd9OvzmO+iMmxZR+7EDtOvKSjrcEDLtt2hq7pPg9ZuuX1L99O6FNOHKawRmKLiWvAnnUp4Bu+Ylv9DhW3dwP23/6xKa8fzKcOyZBKjp8R+R75VHRVxbqNcQKrnpXso/ez61/utRqrr/DjrVElIyAaj4Rmuv2ZjsbFvwayyvR7u/dArtNrad89IGcg0dHh7DyXouOJa5e8s78W5B9RbiG0gBQuJgtlvQU1pK48aNs0RytMYP/uoBeuE5/cT79LN/pkmTJwsleOQthGfss/M+Q4dUATscD+/V2+8tt3ReX0MdvXnhaBGQjB/MXphsouU+gw3IF0wxdxpzn8n8eZJkya3mdradCu+LgSBsWjifRpQ7qR1eHHUiLL/udvJeu0iH776LKoSbxwViGiRqDITocH2IJv5MWWpDaf+0ijZcex6dbAmFMUM80VDNkmGoqY6Of30SHTlWS01+5Zy9CokGVFaS44yJtPHFJdTsC4XzE6YD36CnjOYurRLxXo3P3kerHloc9owZ+016HtH/IJIg4WgDiKnW64elvU8WzqehXiflQT9NtS2/9naquE6P3cHPVlBAJWCwbfKHqDropQvfU2LLZGl57hd07InFVN2ofFKSR9S/1EHeaxZRzV8eoU+ra8OSIXKcRWuvHNva8ZstW0E8TZTatfjGuxezafuZp1ZRfqWyK5rnBf28wIQxccLIuwX5Bor6hmbcLfjgrx+iHj16WCI5WuOFN2FJcF34o4EDB9LSf78udiTKAoL197/+le67V4nzkuXZ55+n0WNGWzr3qoVfpMaNH4qlphI1uB0EChMsBEZRpIikWJLC/0GiQlVmAZ4YrW2TKjAqdpDlgK2IudKQq5NrV9KGm+crQf6aazvj5jto2E16grB0SpkpDuctPxAOUq994BZa+9wSHWZYTtMGgvs3raSPvzmf/AE9Zr2LHeTOI/q0NhTui3ThO+SmO2jEzYsIxG7vVZW09WCt8P6Y9Zu2/zEeZBvOMvH6IW4KRcbuwHbMt+6gUTfrsXt3WpluXIljps4WhE1bqv/fJbTrvRU6W5DZgWVOqq4LCg+ZcZxFa6+Va8ukrfGeidVeu9pKcsXEiolVKpv9eLcgB+1FfUMz7hbs27dvSjFXF869QBfIPuOsGfS7RyNjUKCp9c0bbtRNRI8+/hhNnTbNErna+8LjtOWhn4jJW2haqSKgUp8Ku7ektwpcC0svmHhAqOSbtbSFR0DawKsFr4DdbWf84TUduTq9diV9+M2LI64NBAHLaNry1lRvBA49515C0x5SPI9YbtvxlYm0ryGkw2HK469RDw2hQ8D6u/MnkKuxrlMwK/GW0blLNwt5g9Yl99GHDy2mQHtI9K2x32Tibdm38A7JPp71B/11nFoLknix8LDBRtoO/9YdNNIEO+24gm3P6efRDAO52vX7xbTv8cW6Mahtg5X22sFWen+j3V/aa7Oz7Wee/oj25js55ogdD1EdD/KLWAScdwuyxH9U17dxt2BJSUlK5ArHOxGoohYsBSKtjrG8t3w5/fD7/50yuYIkwwfXfkZ4rVCkF0oGsEuRUUyYzYg9Ur0bmBjxxo1YLWkrg3HxGx4LTGZygrCr7dl/fC1iaWvNNy6OuDYQKxAsbXlnqldM+tprG/uzR2nApQuEWf0Dt9CKJc9Snkoype259/6eel6slxlo2FFFH//XVdR+REmonUl8h6rXAq/Vjq9OpE8P1woyadZvQhATSv5q/8udirCd9Phr1EtDEkFM19+kkCuMFWk7DF4/A7laOtkbUW+fIUNp+r8UWQht2frLRXTk+UdM22AcZ7Haaxdb7T1jvL+0+KK9drU976mPaOGD9/NuQXY8RHU84It4nk3eLci7BRPeLZgquXK5VJajzi6hUIjgHTOWn991F736ylLdx2s3bhBxWVbLK/NGU0lLnRLMrsbKhNPfaFOlqDsCdalc1EB1uZtJiIiqnouI9Dc2tAW50nqRhOfqGxcraYA07R0N74uBXL091duR0ka1HX/9rdRj3ERy9R1CW394tYijMuIw7ssLaMid5jviql9eQoefe4SOb6+KaENYYDIFfAMlZTTvNcVr1SJire6llnZV/NWkXl0qF3X3qOzjswxePyyprlU9VxhLsr3DvoUlSD0xfX2KtyMFj2pbnk909iubydk3chdl6+EDtOexxXT4naWEWMFo4yxWe40pmbJhi3sTsVLR7i9tH9vZ9oKnP6K2YYM5tyA7HuISqFgxaLxbkHcLJrxbEOQKSZwzWRobGuiLl12uWz4cO24cIfAdZMxq2fDz26j61RfF0iDyxmFilIQAE5IxcTNirqTgKEiVNsmz9G4JwUY15srOtlPMCIJKrrTXNsJkWfDlSd4IHMZVOKg03yFitqpOBimkiQmSOPQsctCEP6+kvBGKIrtZwRLbvscW07E1K9KK78hrbqEzf3AfhRrraNdXJ9KBI7Xi9LH6zZi4WdrOgtfP4LkCMUWRyY1hO3bhHQRyqi1vT/HqxpVsw3lfvJQq7loSFReotB9Y8gjtePYRoXZvNs6itdcuttpxZby/jH1hV9uLnvkoHNCeiIeCg7wTD/LuTnjybkH1URfPxdfdbiCz3YIgVyA6mSx33/UzenWp3mt1z7330oWfvSip0+5f+iJ9cvdtYplGxlwhZQm8WCAJ2skK3hzE5uBzGU8lPDzq8iCIF2QJsMwEkmZ3W5Ar7dIWvC+rv3FxxLWNMiFXWNpKBgeQzmkzJ1HFz5YID1essnfJI7T5/kVpwxdeq+IBQ6jlH4/SyrtvV9xLKgmO1m9GsiL7+FwTcvWBgVzBdvTCyCXVZSbkCraDPA4a94P7qPCKDgFWM3yaDx+gdf91FbXtrIoYZ9HaazYms2ErJE6i3F/GvrCr7Wc15IrnBWWEMg7WceDdgjxwws934w1k3C34qwd+RRUp7BaMx47Wr1tPt37rWzoz7Ch85fXXqK2tLd7hpt/7G+rpnYvGiMAaqLRjSUwSJym0iDgaKdEgA9nxndxOrl0WBHmQOffsbnvOnyKXBVfdeLHgHNprA7kCSdCWZZOVgPZkcOhV5KDh/cupZOFiKvxs9DQvON/hl5fQhp8sDC+zJYvvsMsX0PifK8uRe746kfbs3B/uU3iazOrFgjTGgrb/pe30P0YS07XfUGKu5FiBLQLa4fnTlqWTvFHrHdfDSRXnzyfPwsWmS4SyHmwE+PjGi6l2R1V4A0Ks9hrHZDZs8cIBQo57TCsMaoavnW0vUMkVEwrrhIKJWGn4UcC7BTloL+qbiXG3YJ8+fTK2LIi0OF9fcA0dOXJEN1H95ne/o5mzZia1JCgrWnnthdS0a4v4t8ilkCyppI4JEg9/KcIoA66FMKjq3dKqrguRy2AHSZPLjHa0nf2nyKWtj268WBE91Vwb4q3GGMjVW5OVgPZkcXC7iEaWOckzeAgVXbNICGM6POZ5BlfdOJ9OrFWUyJPF94LXNwvV+NY3lTyHjT5FNBQlWr1yB6Hsf63tVBNytU4lV9p6xZKqgVy9oi6pmtWLsTPM66CBHgflX3g1FX5xYdQl1BPwNN6oeBqlp1Q7XpO9NuP4jYWDFVuklcHSuxQRldpcZjjY2XbuM7xbUD47mWAmTzB5tyAH7SW8W7CoqChj5GrRD35I77/3no5YXfHFL9JP7rqL2tpak/JahR8Qf3yA9vzpAfIg5krREw2/YWuFFvH2L8VCjSKicot+OCg3B2yn/ynS+/LhjRdHCKSCWBm9L69N8gpvT6o4lBc5aFCxg0oqygSRwJKYkWTVvLuU1n/vatE3yeDb77IFVKl6rQ5eVUkbt+4TXS/EY9Xl22j1avtfa3uuweuHOLEPblRirrT1wutnJKZvTvYK2YlYbShwEQ0scVDfEgc5J8ymkmsXkXuSXiUfx7//1XOpcUdVuC/i1asdv9mwjSXSa+wLu9pO+/OH9JMHf8W7BdnxENXxkIiHjncL8m7BhHcLZopcvfjCC/SbBx/SESjEdv3xySfJiW1PKZZXL59JeccOClFMzHnwAmAbOIqcgEAi8KYtRUQFmVKFNqUtApgROIxlj1ywFd6XGR0T9ok1KwlLW8ZrG2FCrv450SvwShcOFQUO6l/iIO+YiVTxwFIdwUIg9zuzB4vA82TwPU/1WrW9+Rytv3MhnVA7VRt4Hq1ebf9jPMg2nP1EpNdv5Q2RAe3jbjEhV5M6yFW8NoCo9ShyUP9iB1Xc/giU+sQJAAAgAElEQVQVGJZRt92/iHb8+ZFwX0Rrr9mYzIat8Z6J1Qa72p7z7l7xEpmKgCR7fJL3+NzfRRwevFuQdwsmvFuwsLAw7Z6rDevX07cX3qKjT6XeUvrbSy+Rt6zMVKrBCtc6vXMLvX/dZ4WnCgmcEcyOiQgky6VKEqjZccIiolgKkx4bHAcipbXRCjba2XYmPFcacgXvCwiC8dqw422kYVnw9UlesSSYbhwGYDfh3Y9GxGK9WukVGBvFPuO1AbFWE+9WYq32frWStu/YJ2LiZH+hn6PVK5TKo9ie+4RegBWbAVbdoMRcqQ4x8Ru4GePVgJ3VNmBMThh3Bg16YZNueG9/dDHt/b2SvidWe41jMhu2WmFQ3DPG+0vbF3a2/fJOHyGfKi+NPcwEMwWix7sF1TuI3zT0bxpmuwXhuRozdqwVbhPTFvFV/3ntdQT5BVlArJ585hkaPHgwBQKYalMrGx/8KR38yx/FxISHO5YG8dCXO5WwgxAFMSCwkRpQUjxTBuPKZSXYSsFGu9vOfiJSZfyjGzpEROW1IeYKHhhteUMlCMngkF9aRgWjK+nk2hVh2QItZpXfuYP6f0N/vpcrFekHq/jOevEDKhs7keC1Wv2jhXSyLSR2hco+heMzWr1SlNPMdprB6wdiukZdFsRYkfUCO3j+tAVev2htKJt7CZ18d2l4nGnbAH3dizbU6+ra/ehi2vP7xYKsxWqvcUxmyxZeXjmupIhotL6wq+3lOzrIFc8L+nmhu+2aT+V6O3W34KnTiu4MyrPPPEOXf/EKKi316h4m/Lld8CmlYDAk8v5hp96fn3mGFiy4mnr16pUa29Ecff1119Gunbt09f3v4nvpos99jnw+X1rO86/LZ5G7plrUVaS6HbBEBE8A5mDxkerBkEmDQSgQ9C53XGl3C8q0JqB9CJS2sy3IVU+D52rF9RdHXNvYWyK9L29UKlpNVnFwlpbR7CdfI199XdhLZsRs0q+fo37zLgn3b/ueKlp6xbmCBFnBt3z6eTTrCSVf38GvVtL6bfuEh9LYp9HqjWU764nIJdWP4bnSjBXUC2I1ykCulk5UvHBG2wGXL6DKux+lldfPp6Z1Sk5BbRuKR0+kuX/7QDfuN3//ajr01tIIWxAXGTBuhlm6cJBePznWY9WLhssduLhnzO4v2Rd2tr1saxMdP3GS5ynNSMzmvHz9DdfnpAetU3cL7v50L3lKStIyaXIlmUUgRCEKgVwF/NTW2kZNzU3Ur29fKikuTsuJ7737HnrtVX0i29t/dAd99corqaWlJeY5Ghsb6bcP/VrsLOzfvz9997++Rx6PJ+IYLAm+fe3nhKcKHiuZnBmTkUx7Yoy5alPjfnAMCBhsEXuESQYeCynlgInN7rYioN0QcwWCYLw2kAPjsuA/JnhF/JMVHAq9ZTTjiddEXBXKoX8todV3LtRhVjh6Is0zEIi6vz5Kq+6+3TK+IHG9Z8wm/ycracX186nFHxLtNcb5xOq3aLbnPhnp9QMxRZGeMNQLjx/Iqbb8uzIy5qr3ZQto2j3K8iVkFlBXy44qXXtn/eY56qshnbBdM28IVdcoiafTdW3w0BrHbzowQ73GeyZWvXa1vWJLIx05cjQtzzmuJDUEGpuaaOTwYeFKcsmT2Km7BUGuKieMTyqNSWpdxEdbRQBi6KFQkHw+P7W2tlBjY5PIC5iXp09hY7Ve2L/+2msEcmUsM846K+pS4BfmX0xfuFiZ3G647uu0a1eHx2vUqFH0xDNPR9S34aG7aO8LfxLLfSBIIFQgS5hYxGRlFBFVg9h14pmqrVSbBskSgo05YDv9CYV8yIKA9lXXa0RE1Wsbc0skufrnBIOIaAI4jLr2Fhp7+326fji+ZiVV/2sJ+Q8foD7z5tPAyxeI9DTasmfhfNq5UvHkJIpvyfTz6PwnFXJ+7LuX0Kp33g+LnkaIZ8aoN5rt+SBXWq/fmpX0voFc4VgQK+OS6r8n6hXa80rL6Ny/fkDFAztEVUGwQD5r3nmV8voPocFXLND1lSBhn6yk5dddTE3tHcK26bg2s/GbrnrFcnuU+wvXpO1ju9petcefcqxnMs9FPkaPANKlbdq8JUyucolYISi/U3cLuvILBLlqa0vPkg8PxswiIEVEEdwJb5HbnUd5eVgoSr6AFH33lltFfVbKDd+4ka6/8UZBqkCujAXkCiRLW/5x+dkUPFpNZS41gF0NsgXZ0m5TN4ocasUzpa1M3CxV3HEeGewthTbtZguCoFsWXAMPT4eIqGwvCILR+/L6RL2IaCLX1r/IQVP+8Cq5J0dKCkTra98Hr9La266mY60hxbOoSifEw1dem38jYqHmU50vZCpcGa/ftCKiWtuZqldMS0zFsqCqkSZt4fEbZfBcgZhq64XHaea886nPb/SZB+KN/yM3nEcfr/5EN86itVdGJ2rHZGfbIu+mfDExu7+0+NrZ9j92+UU4BJfsIlBQkB8mV7lGrBCrpfNcZRpK6blicpVppNNTv5FcwWvldruTrhxCoTd8/T/pqEEoNJEKQaxAsHbv2k2I1TIWBMGPHDUy/HH1e/+m937wTfI6iUpcikcEyxAIooUXSga0a5f8EgloxwSB7foylx7IQLSg72zbwrPTY8Z5YUxOrVlBH14/P6K9IAdnGggCyJXVa8MEP/OMcur9m1dj5haUDQrsqaKj351P6/bXhvWtEsEMhBFLgihHvjOf1r67Qhcgru1TGXhuVi/GQDTbGU+8Sr012J1cs4I+vmF+eHlY1gvsjEuqL41XZCzkUjJsh5Y4aNR/LCDPDx9JZLhT4/230Jrnn6VGf8cmi1jtNY7JbNkag9Rj9YVdbb/E5CqhMZppIy25yvS5MlF/lshVcqlMMgEA1xkdgUhylZrn6s5Fd9CK999PCnKQq+tvvIHy3G667dZv05rVq8P1zLvwM3TP4sUU0Lxtfviz/0dHXvurWP5D0mYRrK4uC4Jc4X/ET8lgYCm+KFPjgDzJoHetFINc8sDkZXfbc59CzFUHuQJBeO8/FSkG7bWdeeuPaLSBXC2dUCoIqFUcoMw+aVA5lV5/BxV/WS+xoe34tn8vodO/XURbDtVSQ6BDOiERfGc9/LwIiPdtXEkbv/EFOtTS0Rfob22fyu3/ZvXGsj3PgN2JNSto5X9GSjGMufVHhGVVbQF2Zm0Y7nHQ4LPPo9JFj5Kzn3nexfajB6jpd4to/1tL6UCT4o2T4yxd14Z6MlGvlFeIdn9p+8LOtl/bw56rpB7SaT6ooKBAtyyY5uozXh2Tq4xDnLsnSCe5gtzCwYMHyZ2fnxQgPXr0IPyglJWX03N/fpbeefttmveZz9BVC66m+nr9Fva/zhtPhc31Ih0HtK2KXcqShdzS3h1ERMdNraSKHuVi1xpcQ6dO1dKW9ZsihEGHDB9KA4cNFXbS9q03309aRDTfRXRmmYNKBw2hvHMuIfeoieTqN5Taj+4n/64q8n+4lFoOHaBtdSGq9XcIuiYiItpz8BC64A0llVHNdy+mte+siBB0TYd45uQZlWKcYezA81RXW0vr1igaVFph0BEjh9LwEUMFvtL2g2XvRwTVy2sb6nHQgCKi/HMVXNyTzxNeO//GFYRdk76VIFVE1U0hU7HadFxbJgVH7SoMauw3KSprbG/FzDk0487/o4JRw5N6TvFB6UOAyZUFLDuWBdlzZQG2rJkayRUCDJONuXI4HAQR0mQLNK9kHAQC64uLi4WgKSQbmpubdQGoB997gz744TfFDkG8IYt0JarnSptyQ+hdwS2lpjSBdwMFkyRImdZWerYQ6I/v4Pmxu22vAuQQdFCe6rELtIfocGvktZW5ibxuhyKwqtpWN4dSxqFPIVGF20HFeSR+mgNELe1Ex9tCVOdLDt+p//t7GnrFAgrsrqKPvnqOqEfbF8iZqO1TdBP61azfYtkOLMbuPIcg5FjuhCwJPGRyrMh6S/OIehU4hKdK2h5rCcVsA8jaoCIHFeQR9chH3UR1KjZHWkLU3G69vcYxmS4crNSLc8q+gPfKeH9p+8KuthVnzaFp372PSqZNSvZRxcelCQEmVxaAZHJlASwbmKaTXHXm5az++ffFkiAKPFTYJSgCpU2SMXflxM2pJEK2YwJrz8AhNO9NxWt18n8X0qrnno1Iop2uJMRWEhazrbJhxM7JmPFyZEzkbdbeQWfPoUnfYXLVmc/raOdicmWhF5hcWQAry6Z4WIaCQeEtkrsFFSmG1HYLdsZl/ePCiZTXVC+Wc+D+B8HSvlFjWUTuCNTuqBLeLc13ePvW2oKIgaQJTwjbdjoO0+/9PQ26YgEhLqnq0gm0vykU0QYp/GrcAWrWb2yr3AfpwgHEFt67WPeXvIfsajtg1hyawp6rznhMxz0Hk6u4EHUYSHLV2sbLghZgy5pphOcqB8jV3lf/Rh/9/PtCjb3UpewMFHnOVO2dWNo6IE1yeUcGEctA6FzUubKiG5ULtmd970c0cMEtVPubRbR8ybOC6GZSs8moZZYuLaiuXK9dtavwEJWxcrG0tsoQc3XbfVTMy4JZm3fkiQs5oD3xPmBylThWdrA0kivhuXKlLiKayWv78Pab6PB7b4pJF4mapewC/pdq4/BiSYV27YQpVavxEDbaos0y/6BIiqsqtLOtolTfGTiM8jiof+8yOlBTR7saQ+F4OmNfGElQrH5jW2WspwsH3FvR7i/jPWRHWwS0T2NylclHdMJ1M7lKGCoiJlcWwLKBqZZcNTU1kRMBvjYmV76GenrpokoqVhXZ1VSCgkhhl5UxT15Xzy1oNVeflbx+2bItyiNqDKjB46ryujbPYzZy6lnJv9eVbfHIyvXcgn1nMbmywdQjmsDkykJPhMlVKy8LWoAta6aSXCFxM3bk4dEJ75Vdy55X/07r7v5vocguNYGw2wmyp/BuIPBYJ1yoxk0JsUdVTwgEzMwWkwbISliM0qmQNba1Fw5CPBOSEmqfYrRG6ze2VcZvOnGIdX8Z+8KOtkPOnkOT4bmayrsFs/2cLyxknauE+4DJVcJQ2cIwFAqJgHbIHSCZMrxX+GlraxU5B0G+YNO0bQdRXoDW/vR74mEtPUb4G8GtcP9LsqONgUrVFt4TESCrkiScC14rmVxZJqiVCWVlahB4N0QclhqgLtsLD0g0W60N6oEnjG3th4NYslU9Wqq8lxiPchehtt/YVrk304WD3GEa7f6SIqLyPpPxjWb3YrZseyHm6ntMruwwATG5stALTK4sgGUDUxAnqS8F7xUIFnYO4m98DnIFX07j5m1E7gCtuf3msDYUyBS+xVsx/gapAgnCwxyeBRSpI5WsLUgOdgRCwwjF61ImCvyLBzzejGUcFdTZ0YZYIoewhXcrmm0iIpdSnJRtlT7JBg52F9o0jrOu1N5cFxHtMWsOTWfPlQ1mHyImVxa6gcmVBbBsYApyBQIlCRa8WPKnvb1deK1QGjZWCXL1wbevDksewHskPAggWSrBEmRKJVogP1IeIRVbEVekSRiLZUCcV+wOVP8Gl8OEJj1OaLNWZgH/y7fuaLaCmBkkGNhWIch2wkGmdpF9iiEard/YVrkv0oWD9AxHu7+0fWFXWwS0X/T8W+KZxyW7CDC5soA/kysLYNnCFORKIVggU+3tAfEb/+NzkCuQp/p1n1Bej2Jad/9PBElpOXyATlYfEARHkhYh4Kl6mqS2TjQBT6u2IFSSoAE2eJ5wbuyAQlxULEFMFhFV8y6qHj+jIKZY0lXxlP1mZ3FSFhFVvLPZwKEriIgOPnsOzX3uTQoEZL4GWzyIu2UjmFxZ6PYOctVq4Sg2zSYCIFDyRyFVSpyV9FqhbW2Hj1LJkEHUtH0XtTc0kmfcaMrzllL9mg2i6SFvPrU11AnCg3LkYyUfnEicXF9Lx7ZWhT1JLXW1dHLrJrHcB2LkU1OX6MQ+HYoXSnjC4KVS46xABOBFgS08TcIzprHFmzPqRYC72FKhxpuEBSdj2OJYkAqphRWrXrZV8M0WDtqxIsVeo/Ub2yr9lA4ccL/hXox2f2n7wg62pWdOouKycvFc8qvjdcxXv05DvriAPVfZnHTUcyNd2qbNW2jk8GE2aI31JmQlcTPidrjkDgKSSBlJlZUrCNQ3UPP2XYJ0ec4cQ/L/wkEDCD9th46IH/l/07adgqg5vIXUVn9KkDGU2q2fUFt9rfgbnzVu/YSa6+tEnBXI2ImP3hMeKxAmGewuAmfVh35CIqIp2kYVHDWpl207YvJMhUyTwCwhsU+1XrZVyFC6cMi0iKinrJx6jZ8UTowNUlhx5mTK85aHleYRFtD/7DnimSA30OR7y8nZAApFVDx2lHgOtVYfFj8o3rOmit+NW3eQ01NC+QP6WXm8sW0GEGByZQFU9lxZAMuGpiLCSkaPd3L76levF2csnzVd/K5bvV48IEtB1BoaqXnbTuX/8WPDRM3pLabWuuPioYuHbGP1Pmo8uE94n+A1azq4n04f3Cfqw0P6xJaN1FhXK5YvQdTwKJYB+JIEwRakTQTKq0udRlspA4Bz5KuB/GyrCq92AmYRgphYHo7SF2yrjPV04RDtnhlyzlxxn8ndmoXecio/c1L4XhSkZ9AZ5Bl0hngxki9PnrJ+4kXMVeqhknGjlResj9bqSBK+BykykiTjcZ38yOLTpYgAkysLAEpy1cKeKwuosWmqCEivGDxmIGAgYiBk+N+N5UsNcdN62BrrjooHPUilv76WTm7ZGG4KvGcNWz4Ry5aYnOoP7qPW6n3KMiYImBoAHxaNxASm2opcbnLJk23TillYRFQltWIjQ5S+YFtlTEbDoXDQGeQdfIaI38JLAsb2QNUjJG8EeIR6jp8cfoHB2C8q60GhekXLUOsRMpKd0ypJKhk7ilzeUkGijCQp1Xufj89dBIp4WTDxzmNylThWbGkPBNrrG0QsmdnyZdGgASSXLyVxk0QtVJpHvvq68KRzestGsZwpJ6pjq94Tf4s39PpaOrVlIzWrul0ga/gOb/nIkShT+OiETNlWEXQ14CAFMbXLrWERUYOt9EqaCo7mqG2xt5zKxk8WQe3wwKLkDxoqSJKMeQRJ6j1+MhV4y8MeokJvGTkalBFZMLC/+DEjOy3qUlpeqYeKDZ4keZw97lxuRa4jwOTKQg8yubIAFpt2CQRAtmScmSRqcjnTGGcm/6fSAmqtPxW+/qaD+6i+el9Yv+v4lo0UrK8Li7Pu/3B5OMAfsWWQvsAuTuE1U0mCqehpN7cNi2eqWIWFK00wy7Rtr/GTKb9MiRsCuXZ5ywifCcFNlWx7sWw2WFk2U/dyUElZbwrWN5sum0my4zfxCMl4Iy1J6hI3HF9El0GAyZWFrmRyZQEsNu32CGiXL8XuS3X5smLW9PCGAOMGAYcaZwbwxA65ulqq3bpRhMphosbSZfPB/cp38Pxs2Ui++lrhAZKxZkLkUt0dKfW94BGC+j1KV7KNEPCMgYPR1jXoDKpQPUIgO/AI9R0/iQrKygWpRUGsV9+z5wq8ZS7LAm8PogZl2cwYXK2NLWrYukP0cyxPUre/SRiALosAkysLXRsmVy28W9ACbGzKCFhGwOgVa96+kwL1apxZmT7ODJVLD5s/1EJtmuXMmlXLBVEA4cLy5ektn4hAfxR/9T46dWCf8JJhh5ZOGFJdzsSxcjlTSGXYwLafGlwt495KBw2l8sFnKNekpm/qM34yuVVPkiRFJWpwtRnZkSSp5aCyAy3P66HisUoANuKItCTJcmfyAYxAN0SgqIilGBLudiZXCUPFhoxA1hBob2igpm0dshlaolY0uEM2Q8aZybgzLGe21J8Kb38/sXkjhRpqxTIlyNmRVe+Fk2hDz6x+60YRBxQhTmoUfyWifhMmE3aYCT0iNcC6z9lzRL34H8t2YrfZ4DN0W/DlshnANAZXh5fN6joCqUvGjSJXacc2fS1JylqH8IkZgW6IAJMrC53O5MoCWGzKCOQoAtrdl1qiVjq+Q9+seMggaq8oI+epWiGdAdmMlrrj4ooRb5SnBlfH0iRq2BLpEZLb9CVJylEIudmMQLdHgMmVhSHA5MoCWGzKCHRhBMwenPx86MIdzpfGCFhEgMmVBcD44WkBLDZlBLowAkyuunDn8qUxAmlAgMmVBRA7yFWLhaPYlBFgBLoaAkVFRRF5w/j50NV6ma+HEUgeAbNnRPK1df6RWckt2NLC5Krzu5rPyAjYBwEmV/bpC24JI2BHBJhcWegV+WbazOTKAmpsygh0PQSKY3iu+PnQ9fqbr4gRsIqA2TPCah3ZtM+K54ofntnscj43I5B9BJhcZb8PuAWMgJ0RYHJloXfYc2UBLDZlBLowAkyuunDn8qUxAmlAgMmVBRCZXFkAi00ZgS6MAJOrLty5fGmMQBoQYHJlAcQwuWrmgHYLsLEpI9DlECgujr5bsJmfD12uv/mCGAGrCJg9I6zWkU17R837H6opRjPfjCMVXqqcMJ744Zl5rPkMjICdEZAPzv6n68PN5OeDnXuM28YIdC4CZs+Izm1BamdzfProz0MyESsSmYJp4X8kK0W+LiReRUZ35ADDTyq2jbO/xOQqtf7ioxmBLoGAfHAWrXwp/Jxp5udDl+hbvghGIB0IyGeE94OXCEnfkUcUHMURh4ekyxa8R3KfPAfFbIOZreP1Se4QDkSRGezzVVKFjwNEVOQgagkphCsV24HPbmBylY5Rx3UwAjmOgHxwHrlminhY4jkziJ8POd6r3HxGIH0IaJ8RqBXcA0ne8byIxkPk2dNhCzInuU+e6niKVq+ZreOVSneoBKyJiJqCSqMLHIoHqzGoVI7PQLzaQkSp2A7gh2f6Rh7XxAjkMALywXni2inh50xffj7kcI9y0xmB9CIgnxH7Fkwhj1MhVeAg4CKxeEi6bMGDJPeBcylWvaa2b0xyh2TQFRoPBgauhTdJHNAaUn7jouSyISBMxpbJVXoHH9fGCOQqAvLBWX3NlPBzZjCTq1ztTm43I5B2BOQzoubaKcJjBe+R5CfROAtW3dJlixAoyX0KVQ4UrQ1mto53JrtDYGUo8FKhwGOFShFzhbXEFniwnErMVSq2Pf8slwWb094RXCEjwAjkDgLFxcUit+DRa6aEnzN9+PmQOx3ILWUEMoyAfEacvHaKiHeCgwfeI5RYPCRdtkbuE6teM1vHm5PcITA9FLC+djVwTK4hwnMFUoWDJStM1nbAEiZXGR6PXD0jkBMIyAfngQVTxEsdnjOD+fmQE33HjWQEOgMB+YyouWaKeD6AV+HHpXqnzHgIPEzpsgUvktwH9cq4c7M2mNmKmKti1WPVrFYGrxXIFTxWIFTwYIG1wfWViu1A9eHZ1Myeq84YnHwORsCuCJSonis8OOVzpj8/H+zaXdwuRqDTEZDPiP1XTxErZyA18F7B0ROLh6TLFmFQkvuAPMWq18zWsbTSHQKZQkHD8Sf+hwcLcVfyf3wHwpWK7SB+eHb6AOUTMgJ2REA+OI8umBJ+zvDLlx17itvECGQHAfmMgHc7X/VYgYdgoS0aD/FhhS1NtiBzMuYK50S8FbxmZm0ws3W8NckdghsNBa4v/NkaJHI6lBgsMDaQLFSMyPlUbOVuIPZcZWew8lkZAbsgIB+cB9VlQTxnZNgAPx/s0kvcDkYgewjIZ8QJeLfh3AkRFaq7BmPxkHTZYlei5D5YwYtVr5mtY5kJuYKbHu4wqXcFpgYGB9ZmvKhYtv5AIY3+1k+F9wvFPW46eUpKqL0djj0ujAAjkA0E/PX1VDrn3GycOnxO+eA8jLdSVeqln40827t37yaXExEXXBgBRiAbCDhdTmpqaiL/tnV0/Phxcj71c7E0Bz4Ri4fgRQ1hTKnaYvVOch+pbxWtXjNbx2uVGRQRDRTT2S+9R5vu/28RGIaHKDxjYID4G94wMEPRYJWB4bvuZIvrxqVjQIByxsKBbZWxky4c8AIhx6BYU4/RF13FtucFl1GPcy8nR+9e2XhedpCrEmW3IMiVFBGVAe1NTdmPyayurqaSkmK6/b9/INocUgVrHA7lQRUKBcnhULYuRX6nLAWwLeNg37ET0oxPYz9F/t8xlrNje+dP/4cOXzUpt0REX56YQRHRYDFNeepl+uCGC8UyoxQnld4uGSwGlxpYJgq+6y62zUGiYo04Gtye0XBgW4WYpxMHvI2EN2to3nREfKGhL7qK7cwX11CofAA5PSUZJ1ent22i9fcuMj2P8lbaTP5ta8VLBW7//HHTBaEJtiO607y4vWU0a/HvKd9blvH2NzU10le+9B90qLpaR6AkmZIEKtr/mJC6o213vW7jeLAzDhiXaJ+2jdHaawfb/8/edcBXUWzvExJCTUJXgiA1oQdpNpSmPumgSLWLFH3PCrYnz79dUVHfUwEV2xPFgpLQbIAo6pMmgoWASA/SSaGn/H/f7J7N3M3u3nu5JXfvnfn9Asnu2dmZs7NnvznnzDfzPltEf43McBeJ6GftQ0ciSoVVqfNbWbRqzCXiYwUjig8kL5e0o3iINVnMhaELgEqZFsNKD0pWcwkHQw/m5bNO9UaDbI30DOr03KdUUrtWyIEJbvBxl7OoXteLqGar9mXul1ixIu3Zu5cOz5khvNjwXqdcOY7OqFePTp7iHUzLNjP77ZfprN796bynpoe8D7m5ufT5okX02COPWM7yvXusSmf5Slbz5Ck9KD3IY8DX8QBwtWNEhrtIRM05V7BY2AaHKRiYkoGXIcqxTm+yhaeqUte3M2n1jZcKQyjXC6CFxHkkqAFYONUbzbL4qODDzXT+TnpQsp5LYwPVmXlcOek3GmTbPPY61b6gH1HVKiEHJntXfEtfXdOXhq7caellgoeKw4LwHsLOGAteHMKC2W+/QhvefpkGLfk15H04cOAAJSZWpAvPPc8AV8XFCAeWzvjxcahQwTo8qGS1EKrSQ+TqwTN87RnyMz+38pQFuPpjeEZYv5Nm7OP0fbCSjcP2N6EiERXg6q1MWnGj5rmCZ7XZGf8AACAASURBVAYhQF7eaFDV67lY4uHhZYwRWbn/3GcPWn9JD0pWGzvB1INcH49JhP+snoXbZYur16DuH62hwoRKFJ9UPeTAhMHVqOx8y3sxuNomkYg24oR2B3Dlrd5gdyw/P4+mPvsszfnoY1F1JId6uO++hHpCKat0VNZj6W3sKJ056wzgasuIDHeRiGaFkES0WlFV6vBmJn1z/SVipSHnXMGDhdAgb4oIcIfcIxTk1MSSLLwvvCElVhw46UHJat7PYOlBLKrQAT88hk71ul22xZBrqcmYh8KWyO4NBDG42iORiBpUDBEErpDYfvjQQRo1fIQBrtgbI3usvHmwYkVW9m7Ing8rnSnZsoshlM7KevkwTrIWLaTdes6Va0hE57WzIRHFSj6JVNSRRNRGtnIREtoz6bvrLxG5VrzkGuqDgjj3Cn/jI4eCe8aKLM8eeZlnYlIK1UhrJw4j66QwP5dObFovdGKWlXVW7ZxuVLvTRbTj9Se9ypr161RvLMjK+X+CKE7Pe7Mak26W7TZnFcXXrB+WRHaMqUO/r6dFgy+kQUt+oWoNGpVxKFWrVk2EBXeDRFS3M2e9p22PheXXdmX1E/fRzq/mi3rDVdCeq4ZcQQBaVh4fK6+E3DZvXolokO3StavIp9IWU8bRyhUrvHr5oqHfduMh0vvm9O6Yx2skyMJzlTNCS2i3JRHVV90DZyDVKFDZMsSgDvVaycZ90T50JKKnTlWlc9/OpBU6uHLixIIiUMwrCq24tqJJVubkqNmpG2VMX2CM5cOrl9MPY/sZnGNm/g7WQ8dn3xPXrLx7lFdZK/3a1Rvtst54TORx5mbZmq0y6Jzn51Jx7ZrhwiPiPp8NvpBO5uVStQZnl7lvvL5a8Phvq4SnGvqt3FpbLVjksFoQHrF2/7if2v79/rD1BYntX372GT32yKMif4i9UGiA/Lc5OTeWZNf95pkD165Va488NaUzz7ESCWPHWzK509h2GuuhqBeeqz+GZbiLRPRLC3AVLBJR5Fx1fiuTftTBFT5WQHhIYhe8TuC00rmGzIApVmSR1M/bCnF48PLVubT11afoz1efFOgbOjuzczfKmLGAfhzbj46sWW6EEvGS9pi/njbPeJK2z3vP0K9VvTJ4lfUbq7LgWOMxCBDvpAc3y3Z+YialXNg3LInsMuI5sms7bfl0liUISqyYaKwWREI7nkOysVoQm1hYl4pJKZR+3S1hA1a4ERLbKyUmisR2O0+F02w/FjxX0Msbb78l1HPjddeL/7nf2vE4uun66z2oKeSHGCs6kvViNYiVHjStmPUgEtqHZQRMDCp4NiWSdCfCUW8TannxmSWJ6IJ2ISQRLapKnd7MpGXXXiISi+z2LAQ/X6Kec3USSCNGZLH6AB8W3q8I/k7oodeqXNo84yna9OqThs6SO3Wjrq8uoJ/G9aM9q5YL3yhkK9dvRBfMW09fdW9E8UdyxUfKrl4MWrN+Y1kWIQy7vaNYv6wzt8oikb33J2voZEJiWBLZfUU92KkBYcFdo0pJRBvpYcECh7Cgr/UHWy4/P5+ef/ZZ+uTjOaLqSJrVoz2h8Bb4Wy9AFGw5QJR87ZvvvC2O33DttbYrK8PtCfG3b5Gg31huAzxXu0a4kERU3mEajNWYxaPk6ySXzEcFb4c/skhoz3gzk5Zee4nwqMhhJjlBGPlFMjN5LMkyRT/ntEEPPVfn0qYZTwlvFOusasdudN5rC+insRq4AgZ10llSSgolpbUTQOtw9nqqeCRXPFMwnJv1a9WGWJDFTubyogonPbhV9qwh11LTsUhkrx1svOG1PuRd/fLSkyI0aC4cFgSJKHKuMMFgElGnsCDytzo+8FRYSETlNu/cuYtyDx2k0SNGxiQxqNmbYOVhmfkWPFQldNP1N3jo6I233xbHzR4trjMpKYnS0tNFvlb2hmzKy8szVF/eKx996bcbSWQjgRjUnzbAc7VbB1eIIjjhkCR21Oh7A56urNjyT88Px0I7p3qtZOPmh9BzVREJ7W9m0vfX9hbL2wEI8IPEYA5L4W9mycZAFpw3MSQL1yLGgvjRyRT7/pRHW2Y8SRunPyn01Xzc/dRivGeOyYFVy+nHm/sKI2TWWbtJT1GjUZ6hk23vvUK/PnOfpX6t2mD3LKJJFsATeuewrFPf3Crba+5qqlArfInsMiDJ6tVWgKCzLulfBlzJYUFM6DDBqulDWBA8Vw0Eieg0r+Au2AJHjxyhoUOuEIztihCz7NJ5DUQhLHid+B86Mudi8flVK1cJmXvuu5euvvZaj0f17jvv0JSnnvbqjTsdMkr13NxJbAtwtdNtniurhPZg5lyB5wrgCgXojz1WAFD4mAFoAVSc0He8qCRRMsSCLGbtMhUF9NB3rQau/pzxpNBZcoNGVL9nf0qb+JQASCc2rqfC/MO0f8N6oVdZZy3H309NRt9Ca+4cRXtWfSuoHWp2uog6vraAfhzTjwrWfFvmWVi1wVyv7Gk0t9etsuYx6KQHN8pWaplBF/8nk4prhTeRHeNh74rltPjavjRwsfVqwerVtbDgzlGlGzencliwwH61YPY7rxAAFuoNd0Fi+xcisV1jbMfH3RsFQywRjr75zjtlwFXnLl3onvvvEzmiU556SoQHN/z+OxUUFNCEW2+lq6+9hm7/+9+JwVanzp0JYUSEFlf8uELpN8TjjEEw/rcKzVptkVMesgBXm9yWc/V5iFcLdnkzk5Zf09ugrYdLj/Nc2GOFmasHeabuyYl2Wbn/wJbAldBDn7V5AlhtmPakOAY9nNnlIur82gJaMaYf7V/1rSErXg7d+wLZrq8vFAbu+zF9xabEXC88XzuyZtHxnO0ez8KuDeZ60YZok5X7ZJCISjqTx6QbZc996g2q3S38iewyuBq5oTTEI4MhBlfbRp0jwtsA7EzFUOAArhi02dUbSsAlEtsr+Z7Y7i05OdpCXv6GBeHpQijwhms1Txd/6CfcegvN/XQu5eza5dPed/K1Vt4srteN4TvVN20Sw+AKi+HwvZOTyWGnsRgJThrYEqS+YDIcqCwm27D7nCrlVK+VbBw2bsaHBQWhOvxql3jO4RNfZQXP1ZuZ9NWo3lpOhX4fJhHlJdgwrPKGxbEky1u48OpJ6OHStXkCWG2e/qShsyqdLqJuMxfQqjH9aM/Kb0XiupXOmo2/n5qOv5/W3jmK9i2db6zKdNKvVRvwjOHBND+LaJIVfCj6SjUmEUW/5WfBenCjbJ+lW+hkfPkksnsDQQyuckadIwwYTENDHzxX3uoNJbgSoHHvXpr8wAP0w/ffeyRne/NgxQKJqDmhnQkx7RLa4bm65e+30h3/+Ad99eVXxrZC0LM3igv2qChZbSumaNcDJ7Q7clchCoSccezVq6ce2XJi+SBbhrvKoV4r2bjMdhVL5IQvJHABXPFeObzHIHJOkBfhjywS2tu/kUlLR/f2JAbVP2jsLXAkEY1iWf4QmIkrL/85j/6Y9iT9Pk0DV0DFtbtcROfNXEArbtLAlZ3O4qqnUMZj0+iMnv3p0KrltC1zFu3MnGVL0mrXBhyPBRJRHoN4GRGycCIRdZvsxdPnUJXG7SjhzDNCjTnK1O9rWPCv0ecIEI9x3sAHcFWeYUHNA0J04XnnUUF+gWNiu6wQbx6saJH1l4ohKTmJHnviCerVuzetXLGSMj/9lDLnzjU8WLKnKVp0ZOVFK4++ORmESCcRdQ1D+2ftQ7y3IMKCOriCdwAfL+a1gYdAZlPFA+fVcbEiC9AKEIPcM+a5Grg+jzZPe5I2TXtSuD+hszO6XERdZi6g5Tf2o4JVGrgyc4PJOkvpdBE1n3A/1enSjY7lbKd1T99He5bMt9SvVRvsnkU0yeIlNcagvpjA/CxYD26UrXfJIOp43/NEdcK/UhB6y+qtJ7T3tkhoTyzluSqT0H7SmufqZH6u4M1qMmQ0dbz/qbADxl27dtEv69bRvZMmGff25mGJJfLMt/6r5VxxmI89KjPfelN4V3i1oFlnYHeHBwv5WQgFPv3UU7R08RKfvDGxpF+nDcJPRw9uonaA5+rP4S7bW/DLdp4M7RjRCNuxx8q827Mc6/QmW1hYlTq+mUnf6uAKHEuY+QFIiNAL3Gz6cngzUIgVWeiTeb4YMA1er3muNk57UvBSQWf1u15EXQGubuhHeautwZWsM6435axG1Oaep6her/704+2j6ODS+cKLaCUL3iwr0BatsgBSPAYFiajFs2Bw5VbZwcsQGqxICUlJYQcjhzasE8nnIBM1l/j4eDpy5Cid+G2VGN94ByoZDO14KtalXteLKP26CZSYVCPs/SkuLqJ7Jk6kLz//Qm3tomtf9nL467kye2zqp6bSvfffJzxZCBUu/mqx5TOOFU9gpHi5IoEgV+RcXZUh9n9FccIhcAAAXwQqa8Y+TvVaycYtbFsRdk0UOTGak8nRCSMB3UviuVmWCjWG9i9H9hZ14wOGXCE2nTKBI+djQSmxIoswK/iTEJJCv3lPxb7r8yj7lSdpwytaWBA6S0xtRJd98Qute3ACbZk7y5DFczPrzKreXh9/R0dzttH/bhvloV+7Nvhar91zc0u9PAbRXwB987OQ9eBG2XYPTqV6Fw+gCmfUDTsYcbphUvXqYrXgtpHnCPsC29H4fW1vwfyCgohqKxqDZPaTJ05Q38v+5tWjEquEmHYkoo89+QR16dKFLut9iU8koh99MofgJbzjH7cJXbvJw6LaW7o9VDCfGzxX24ZlGIux7DALvkf4HsqLuU5XFt8wtvlMH2VXr5Vs3Nw2FUsY4cFjhRAUh+YKirXseyZahHfJH9nqxVWp/ZuZ9PmIXgZxJRAe6hHhQd6gGMnZerK7THIZ7bIGFYWuEyYG7fNLPv3+8pOU/coTRv4bZC//4lcqyj9M317fl07k51rqrP3j02nbV/Pp0NL5QudC10kp1PuT7+nAym9pxQPjPZ6FXRtgJMzPItpkzWMQ4551ZiZpdatsUqsMunBaFhXXCr+nxxdwtWfUOcR2JjWCwdWpU6co69NPxf6CKIqhvWwStR24GjxkCD36xOP04P0PUFZmpgGYkG+1dMkSWrJ4sQGgkpOTCeAKOViT//lPBa6kvSyDCVbcNn4BrnKGaxs3I4rghEOqSxGYQGTxPWDsg2+hU72WsvPaem5/g9EM9MekifBgAbXhw2pOovYmCxLRDm9k0tcje2kEojo5qEEiqhOGliERjRFZRsVMIFqzZXtqfd9TVKfLRSJPatfi+bT+yXsNksvK6e2p+9sa1ULuhnX0zXUSiaius/b3PU3Nrr2F9q/8lg6uXC50fvaQ0QJgLbuuLx3LXufxLMxtQFvw7FEEOan0LKJNVoxxfQyy94SfhVkPbpbtv3ANFSVUo8TUMyPGI8Seqx0jzzHoRs6OYHC1f99+uv7qq2nnzp2al1/nH2KFRkLopDzbAFqFlq1aCnVs+H2DIBKV2wMgNWjIYNqwYQOBJDTz07l07/33C56rlStW0KqVK0VoePCQwZSUnCzys8CHZVWU7jWtxJIeBInocG37GxSAHhSAJxmH8HjBtytQWVTN2Ic9Vnb1WsnGfd4uoUTOd0LjsHoHjeeVanLSrz+yRdi4+c0sAa5QPEhEdW4KcFGwtwAyTAsRK7IycWWVBo3ozEFXG4Pn2K5ttPGTWQbxqhhISSnU+JL+VKXB2fTLS08IWbPOarVqT6mDRlNSy3YizHVg5XL689N36eiu7Zb6LUOeqQ9Yq2cRTbIAjuBH4THo1Dc3y6bfeDs1vfr2ctkCxw7NlYKrDoadafD+2ogMCx4/fpz2791LA/r28/BYoW8qoV17wuNvucWgBICHZdrLL5ehCEhv2ZJ69e4lyEFXr9IY2tPT0wXoatmqlfgb57IywXGVI/5W+tX0Gwo9uMkTBs/VpqvaG/RDTjgEeAW2nOmHTlcW6TiMfXgVuV29VrICXMnJYSIUpxNymRPPgdr8kT11Chs3Z9GS4ZrnigkxOS5qJqXEIOLtSGJB1oqUUyeqL6MHJasRugVTD3J9VrF6+Vm4WbZ6Sg3qs2AdFdZMscM6YT9emnPVwVjg0jBCwdWev/bQq9On0ZyPPjb0FEteA388YvJAUjrStBGJenB64SOVigHgCruRABs44RCcQ8QmUFlEK8wLnuzqtZKNy2qbUIZE1Cnx3Ew46iQLEtGMN7Jo4bBeIlkYsnCKwCuFjsPVho8WGibnXMWSLLangYeTV0866UHJamMnWHoAUOMxiAmFU71ul71s5idUrQk4r+qFHUhZ3TApSUto3zWyg7HApRGDq/zISmivUCGOup13vthQ2I6wUZGIOm+f4ov3RRGDah4qpYeyeoDnaufw9sbCLzscYrWQKhBZp0VMVuTr7CUDhonLbJtQYpVMDhDE5H6c1IWG+yNbtagqtZuZRZ8P7yVAFT5QcKsJr5ROT8+09WgMCpBirMjyRwf6BcAEyLLTg5Itja9DF8HQGW+RgDGI+uCpsqvX7bKplw2irg++QCW1a0UUuPprVIdSEtEIBFc5OTn0y/p1dM/dE33yQkTbljans2WMN0+N0lFZj5bSWdkNpWWvH3Kudg1vLxLazYuNmB2dMQvCgUwpFIgsFtwx9uFdZOzqtZRd1C6hxCOBWW88GmUknuv7rZVJPPciK3Ku3siixcO1nCveEJpJRKEosUJLp6qHDKPBWJEVzPde4sPQF+teyWr6CoYeAJh4DCI3zaneaJAd+sNWOlmhIsUnVS93gMWeq60jtbAgnsPZEQiuSkqKBbD66ssvjdyXWNqM2Ym4UunB08Pixo28GcDg/0jfuPnPYe2FYwZ4wQmzICwo5AKU5UV9vO2fU71WsnFfWCS0ByuZvKiwKnWYmUWLh2k5V8zHBGMKLxiSwPBRQ2hGTjqLJVlBXKmHTM2J/WY9KNnS1RvB0BlC0jwGMfNw0m80yJ77f1PprJ4DqUK98ue8ksOC7DWs/56e0B4hYUHBbXXyBPW59DKPZG1zHg2HCp0ShL0lD1ttOKzqLfVmWH38lc60JXOxoAeNRLS9SN1AMSepy5glWIuuAl3EFLewbUKJnLjLCVxoIPKiEDKRE9D9kQWJaMc3smj+VT014krdA8YbtXK9Ahnqc+kTOplpLMhyfBjjBRt+iE0mbfSgZDV3cDD1AL3zGITuAfLtnkU0yNZp04G6vxoZnFcMrraN6GDYmcazIwtcCW6ruRq3ldUHzFuycqyGemK131ag2y6sWt6yaJfseXQay5EgC3C1bVh7I8HcDocYC55Avq2n2ZyuLLxR/H3AinLk5WIiaFWvlWzc3NYJJYwGgf7gSWISUZCKwsskxx39ka1WouVcZQ3t6ZnQjnwrnQ1bLGE05XJ5JLRHuSw2wvYpob1E2zRbyQZPD7x7OsbgcX1Tcjv9Rotsv8/XUHFC9XLnvGJw9dfIDmK7LdiZBhEGrvbv30/XX3MN7dq50zJkYhcyi1WGdm/eObcRV6r2liWKLa9njIT2XcO0nCvYayccAoJRzo0KRBbAirEPohpO9VrKZrVJKLEj5GI6hEBIRLFa8LOhPcXSSMRKhUdMz7GQUaYHRX2MyMr9Z/3Y6UHJamMnmHqQ6+MxKUJU+viTn0W0yLYcczu1ue52orp1yjXvKllfLbh9RAeDooU9V3kREBYEt9WBfXupfx+NqNdcvHlnZPlYko3VfvtDV6Fkyyb0e3u/4LnaMUxbLYjiChLRz9qGjkS0sLAynf/OfIEiURLFxqzVqKjIfmPWcrX46uZKAzGggWM7dlFx7Zrl2tPkpCRBxQBwxWTFZ+meq7z8/HJtG26em5tLqfXrl3s7VAOUBmJVA9rm7kfo5G+raOu27bTtoRsDJgaFLmWSdCfC0YBJRAGu/CEGDUSWGZgjwXjG6oBV/VYaiAQNMLjaOqKURLRRBIGrSNCRaoPSQCxrgG0EUgeCRQxqJkl3qjdgEtHMNqEjETWTbJ2tjGcsvyuq70oDhgbYcO4cUUoiquyDGiBKA0oDrAG2EVtGdCCs5kY+ODxNYuGXHg5DDpZYLIdEc1D0gE8ziLIBkYjObRM6ElEz4agynurFURpQGoAG2HDuHllKIhpJYUH1lJQGlAbKVwNsI/4c3kGEA4NBDOoP4WjAJKKgYggViai53oZB8FyNvfEmGjBoIA0YNEg8+XmZmTQvM0v8npaeThPvvSeox7M3ZNNzU6YYo+zVN2aK34N1HHWhT1zuvuceSm+ZLv4MxXFZd88+PYU2ZmeLewXreCiegfyM0dZgPwO7ZxmqZyA/41A8A6v3g3VWvuay9O7yrJRJREsT2ss354rHmy/vYqifn1x/NLxbvug0WHYv1M8m1N+ecNu9QJ+NPD6DYWfkCViwiEGxWAmhQSZJ95cY1I6c1JJE9HOLhPZgkYiaib7O1BmY8/JO33hiN/X6qamUmpoqnh+2p9ido+2gXj0pSeyyHszj+fn5BgBBvZ06dxb1B+s46uId4hkgJiUliXuE4risu+zsbCrQk4eDdTwUz0B+xqF4BnbPMlTPAEaIn3EonoHV+8HjNhhGLxh1JCdrCe0ICzKJaGoQ7EMw2sbjTX5Odu9iqJ+fXH80vFu+6DRYdi/UzybU355w271An408PoPxHrKNQM5VsIhB0S5fCUcDJhFd0MaGRFSPawLZGSSiOuJDA4HgDMJRH2WNsGAA4CoYD03VoTSgNFC+GmDDiYR25DXAzjRhz7ayD+X7cNTdlQYiQANsI7C5OzxDIHl2JAbV9y8OlizytwwSUZ0+yq4NVrJxn4aQRNRM9KXAVQSMWNUEpYEI0AAbTuRcMYmokXOlwFUEPCHVBKWB8tUA24g/hndwJPA0E59HDIkoGNotM+/1fdegXmyDA+p32yx9H2Ubf6BtbxFIWLB8H7e6u9KA0kAwNMCGcwdWC+rEgMo+BEOzqg6lgejQANsIJLSDPBo7tziuFsT2aDrRdLBkGftAowBxTvWaZeMWtQkfz5WamUbHoFe9UBoIVANsOLcML+W5OltNvgJVq7peaSBqNGB4t0e4lOcK4MqceC4zmHIiGWKPQG6ByKbqORW5yu0fNS+A6ojSwOloIEVPaN82vJShvaEOrpR9OB2NqmuUBqJLA2wjdo/oIDxWwCKgZEBxwiHBkg2YoT2zdej2FjTv/8Nuf2U8o+slUL1RGvBXAzK44j1Mmyhw5a8albzSQNRqQLYR6CRCg67aW/CTVgklTjtMg4OGd4ZGxwKRLQVXeVE7IFTHlAaUBrxrICU5WVAx5IwoTWgv9Vwp++Bdg0pCaSC6NcA2YtMwlya0z28dPioGBa6i+2VQvVMa8FUDbDiRc8VUDE0Nz5UCV77qUckpDUSrBthGgAsvWPQKMn0UPGFO9QZMxfCZRc5VqEhE6xs5V8p4RusLofqlNOCLBthw7hheSiLaQNkHX1SnZJQGYkIDbCOQc+VaEtFwbX/TSM1MY+KlUJ1UGvCmATacWGbN29+U5lypyZc3/anzSgPRrgE5dcCV29980tpz42bwOGBlIKhnjhdrSWSccwU3mbwZs7+yKiwY7a+D6p/SgG8aYMO5C8usdTujJl++6U5JKQ3EggbYRvwxrHTjZuR9I7Rnh0PAdMCbPAcqK2/cDAdUZX3zaKt6LWXB0G5JIqp3Ag8R57H00ZZE1EdZY2aaq2amsfByqD4qDdhpICVFS2jfPryDMJYoyj6o8aI0oDTAGmAbsRkkojqJpyOJaAkRHEDBlGXsgzbBmQQ6Krs2mGXjFoaRRLQh51QocKXeIKWBmNYAG04OC8JgGZ5tZR9iemyozisNQANsI7CiGGHB4hJttxhQt+BvFKQUYINl7CBTIU77O1iy8FZxAjyieU71WsnGLWxtQSKqb5KICgt1ynlBImpF3uWHbAPOuVLGU709SgMxrQE2nFuH6SSiRGSEBV1iH96bNYsGDBxIXy9dSj169qSN2dnimSYlJVFaerpfz3deVhalp6fTqlWrRJ2oQy75+fm0OyfH73r9akQUCh/ZtZ22Zr5P9bpcSHW7dIvCHkZvlwxwNVwnEZXCgWVIRCUcIkhEgyALYIW6gH2wYbNTvVaycXNbhY9EtMmH2t6CuS4xntE7bFXPlAbKVwMyuGIS0aYusg8AUs9OmUI9evWigvx8Aa4emjxZACCAo7vvuYf8AUQD+vSh5154ge6+4w6at2hRmYezetUqmjFtGr06c2b5PjiX3X3fyuW09PoB1ObW+6jNLfe6rPWx3VzZRkATriMRndMyfCSikQiucnJyxIyzfmqqMJKYcfIMtHpSkphNmguuwWx11OjRtqP/1enTqb8+q7WSy87OptTU1DIz1Nh+nfzv/da579GRnB0RYzjxQcX46dS5c5nOoK17V34n2rryn7dSl8dfpiM522nfyu+o8aCRVK1BI/8V4NIr2HDuGl5KItrIReDquSlTqHpyMn29ZIkAUp07dxZep1clAGT+2+5RYcyMvekmGjdhAq1auZIm3nOPS59q5DX7ZH4uHd6wnqqlNoqp9yvynoT/LWIbsfEql5KIzmsVPhJRBleHI8hz9f6sWWKGuXHDBhp59dUC7PyfPgMFOILhxGwUBQAMBcBq2ZIl9NCjj1qOGMiPu+kmuuuee2zlcH7shAmWH2H/h2H5XQG3+7bM96lqakNqPHhUSBvy2ytPi/pbSzPQr68fQJidXvXroZDe25fKMS6mTpkixskMCw/Dl1deTDVatqMaLdvS2qceEG1Gn359+Snq8dY8EbYIpz596VOoZGroCe1/DislEW2mg6tIsg/+9B/eJYArPHvYlPlZWTQvM1PYEEykMC5wHHIA4JjIwePlS8E1XAfk/akH1/L1AP1sx+T78rjDsdRefQUg2Tr3fUpMTqEW14wvE1LDRCFnyUI6mZcrxjRkeHJwKj+XcH7X4oXiFg169xW2oWJSihjfm/47XdSPunEv2W7gXcZ9IYd629x6r7gORT6HezUePNJol1V7TJpM8wAAIABJREFUcA1sE/cJ9eDvlPS21KB3P6P7aAv6UlcPHcptxH3QN7RFlfBqgG0EuPBcSSK6yCLnKlQkoql6zlUkGc9Rw4YJkDPxjjto1c8/i9EjG0n8/er0aeL42PETxP+YtXbq0sXWMOIju3rlSiHrJBfeoRqau8HgAeAAGAAghLJ81KamqF4GUjCMMOaRkE8xsE8fAbitvFYw2Asvy6AO9z0hPh4w9NAXjh/N0T4kOBZOfYbyWaFufPAAIvF8glXwsbvg3+9G5MdOthuYYAFo4Vj/QQOpU+cuAkyNHjbM+Pv9d98Vkzm7SZqsM9ig99+dRUuXLxfAytd6Hp48Wchj4rg7Zxe9Om265RjlcYd7QscYl3KBzgFI8CzxvuO9kwvGLsY2gBK8snj2DEggi+Pw1OIdQN14XzHu8TuO4zyuwbWoC9eiTfgf7wlAHK7lc/ze9/3iZyGH69DuqqmNxN/4HfWirSi4H4Aa/z34f1sN0Pb9bVfTrsULxPnUXv2EDNsU7ifaoABWsN5i3+phcJUz3KUkovNaJ5TYkYiCS4LJu5CRz3TxUA1+R/Y+juPHF9nGxsw0eMbWt8fkn5RmJKfTjJmvC68VfkeBkYSBlJNNcR7yCBViFupLIiuugbz8EcZMFvWgoB6r2SXOyffD9VYfcrm3+JDD2BzZtYOqNdC8S5ihoWgzzPdNM8yR+kf+O3EdCmZue1d8R9sy36OTeXlixogfGEZ4XlCHPJPk61LS21G9rhcaM1FcA9nDG34R9WozWu1+XHgGjfvJMpjt/vqy5rmCEYQRRYGBxvVoo1yHNjv+hRKTk4XBxH1QcH/5Gshhhg25FtdMMHRjNWLwkVq2dKl4dvAidO/Z0xgLeHbjbhojxgyK+bnw7PjsQSPF7JnBoKxjfECs9MnPy79RXL7SGFtzz2uij5WyHs3q1arR5i1badf/jREJo0gWbfB/r1OzJo2p4MgR28YDrGEc42MfaUW2G2ibt7/5XYaH3JfSOaMDrfp5bZl6neqB90z2VuHv1StX0UOPPuJxS7YF0C+KBni095WBS98v1uqe1qfF+L3wP/8V7x7L4Pd+X64Vzx1l8P+2iPNfXz9QeGsBzgBcAFIunbNMALS1T/1T90BdSAsv6yDsCM7hOs2r+7QAbWgffsd7zhMU3LfDfY+LOvAeaQCwrwD0ePfRPsjgb24v+oL3nfvH4xT37f5mFi27YaCwa2iDBvC+E21GvZE45nwZN26VqZGSIuhadg7XVgsiN1P86NvWoF9mHMKrBYMhC1yEeoBvUO8xhzZYycbNaeVJIorKwNeAlY4g5BKZ8lg1qHNIyORd/spywurhXPeAKzaQ4oPZpbNIVmXgA0CED+rd90wi5GcBhI26erTItXIqXGePXj1p5OjRhNDkvMwsGjthvMj7em7KM/Tehx+UAVgwoqOGDRf3Qxswk0V59oXnLW+nzSA1LwkMRelsb60+Ax1YxqugeQb+K9zkDGZgmBgE8I1gnCDLM0E+DuDD18kzUNQhe5l41qp5vLLE5TgPQwyD5znr1Yy8XMzgRAuraUAO/TYXNq7f/eMaoy9W/cIHxCr3iZ+1AL4NUmn3Li3vDmAKgBo5dnj+eIYoY8eXgj27scAfD5yH3tAeK33KYVC3GEr+KPEH1txu2XCynTnbh8kXfyxRb6QVb2AK7R3Yp6+YpOG9N68I9NYfBlenUw9P6DCOv16ijVtz4WfG4IfPf3lld/Fu4t1g8GF+T9jWwC7kLFkgAAyH1OQJFIAXe4V4kob78HuLewPIoIiVfnO1iQhAFNqBol1XOknEBAkACvYG5+QQJfeJ7QzaBU8VgyW+L94/THwA8FBP2rWl7y/bs6t+PejtEanzQdQA24hNV5WSiGKVIDtzcCsGPDJmYRLRQGVlYlBM/pzqtZT9pFX4SETdCK7wAPHhtPpgmo+z58mbN8lcJwAaPsp8nXm2yePVaoYKYw1DafZ0ycYK4IVnmObZHs8EcQ82kDBEXR5/yfCi4BzP9NiQsXEyGy/I8jH8zu55AB+ewWLmiQJDBgPKhpr/5ntBRr7moza1xHVs5GDwV/7z78Lwa277trTg0g7CePMsVgtjDBQymtu/r3GNFprLEkBOCw0sFLNi2QuG+8FjxXqWPZMMuLIWLRQfSvnj54uNkT1/aBtAlJU+fakr0mS4H3YfJDac24aVkoj6Yh+81VueevAFXGEsTZ3yDIF6AQAL772vIEseX77WwxM3LMzhSQE8r07gSp7w8DuIyRXeMQb/5ufKEwWMY7w/ADs8IZLfM/ZW8WRNC/tliTwsgBgO7cnPEe813ku8nz8//YARsgSQgq1Awf03vjPdmCyyDbF6n9jOAKCzJws26GjODtE/nhSaxxJPAstzjMXSvdlGgKE9mMSgcBgV+Ug4GhCJ6ILWCSVOhFxM9Q6OK7jgApFlHhs3ea6cwJXsSfLmrTK/FDIwA5h6791ZwiPlCzBDXQzk4OWyuo6BEoMM+f5a/o/mgodRkYsMeBC+gsGTXeJmY2UHBhgIme+Pe+MaeK44cRVGGwnxuLd51iy3zQyuzIYfdaPfstGFjLm/AFsw7jKQkj8OZk+RXSgFdT88+V/Co4nn7y+44o8CdByr4GrzMG1vQdiZ0gUv9p5tt4MrHs8MjuyAjtVH1Gp8OdVjBnvifVm6VHi8/fFcyTbh+9uuMSYzcria3ym870gF4OR1OcwNW4PJjpZb+J2wLXgP8b4idI8JjhnYyXrga2E3UG9pvtZIA1QBpDHIkgGTXC+AH+Tw/nPIEMCJQ4Qc3pTTFWIJ1ERKXxlcYUVxsIhB/SEcDZhEFOCqDCFXsRYKFCSiJaVEWqB+D0T2LE5oP+yCsOD06TTjdc11bue5wjl4L5575hnxP0JBmI36Usx1ipVmzzwjLn3okUcsQRbA3P/9619CRvZyWcl/fYMGIHq8qYXL5CI+UDfoSehvaiE5LvJ1uP7XV54W1AEMOMzX2tX1UVvdy/RLqSt95YPWYUq0URh+mzZx26zq9NZeq2utdCPAlamvfK3T85fPde7QgVat9QSr3saC+b5Oz8ZbXZF0Hh6KL4d2txx/aGeNGlo+xRYmES0hMsKCDvYBYwj5NJd+vCySuivaIsCMZDfE5Gv4cMpaqHk2rXiv/BkzLOtrPWgLZO+eNMnQ1bgxY8TvbNus7AKOCc/PoJG06V0t5CYmPR8vE4ScnIOVce8TlJiUQruWLBBgRUzWPl8rQBKvIERdc89vIgBVvy/WEt49eLZQ964leoiul5bPBDkAHNgbgCHQKGgg6HHRTHipO9z7hLBna5/WAdK9mhcctirjvicE5QLGHcYf2nsqP0/YFbQH3vga6e0E/QlPLg2ANkjLyRQe7CULqUGvviIHE2Vr5nviOrNHO+IGYJQ1iG0EwJUg8NRDc+imEw4Jliy8WwaJqD4BtGuDlWzcp2EkETXc/lEErng8w5DefeedIhndl3wbuw82DPTEO++kZ59/vgzAgmFE3bJ3C8YbxtPs8WLjIwMjtJVXbskGj2doOLfgMi2sNviHLZqrPkjgymxI0RY2ggBXcP1btYnbjDZ6A1cwxsbsVwKNDFj4A+EvuILnCuAXz8Rc8KzwzIXnSoErD/WwnoNt8/nDH+x6A6kPkytMfGAHBIWLDmgw8cL4wTG8o5hAYQKG8DJCdgjny+DHqQ09L7rIuNaXegQlzJgxZe6HRRmwI2ZvO78neNfkFZ4irPemFj5HYdsit1Xkar74XwGwRKhtiUbDwAXPrEZ6W1r5oBbG5yLXLXIub/DMA+VViPgf9crtEiHFN/WQok7TwvUK7/VjL4t7wc6gCO+VbhfY9jDok20g2mBeDSnSJ3QgF8g4Udf6rgF5Aoar3EciakpoR/gPHiuUAn2HaRxjener3ah9lTXc/i4DV4KvJiurzGyPyUc5Z8I8c3UaRjK4wnUyOLIDXvh4L/32W88VamPGiHaZwRXPztAGGAUYIhzDLPTCf78rZmOcLMrMxQBS7KaHYbLy5shApctjLwljyoBMJJoO0hJNzUBI5Go9/YCYEWKWyjNgbh+uxXm0CW1lQ7bpv9PoZH6eMIr8sYaR1O410jgGeRyD0cRsFMawQa9+YvbLeRr8UXYCV6gDXjrMgLmInKu+fYWe5ZwrBsLsmQgEXPF94Qmw0qfvJilyJPEh5JWh5lZVr66tFtz/8BiRlIrchnoP6asFC+xXC1ZMSo7IJfFMHot+mre/AcjBeYwdecWpr6uLWXfyKmNf62E5/M+rkJkk2byyWfaawsuzTV8MY17Ri/bAluQsXijATgqS0HtpSehceHUs/kaeo0xjAOCVu2G98Gal9u7r8a6hPpw/ums7VW3QSNgSfhfN53BPBkVO7dEW0uSRPHYgf3TXDo9jcvvlNqINioYh/HaFwVX2VR2oOlbP6VvQAIs44ZBgyfKWf7gfFt041WslG/dpy/Btf9P0I237m8MRDK7sZqDwEGElnzzjAwhipnaxWnD6dHHeF2JAzFpxLeRxHQwyZpK4B4cWzEnqmAXzzBhyAHzCeKWminrKJLVnasuQrWahAEXf3Va6co5fHbGq7t/aEmsrcGU1EwRQ4vuwp8wMrmSvmJiFJKWI/b54hsveK6s2ybPQ72+/xuDJAeBiNz7qRB0woCwjmwN55mkFrhj84Rqztw/HRPL6mDHGBwrPQawWlADX6YArq/ta6TP8pi20dzRmpVd1EMudsRdYMxfYh9BqpXxrj5aQdPlqUd09WBqQbYT4ZuihOfyOtCUUhOlQAG6YUipYsqiaqR2wtyDTUSFUaG6DlWzcglZhzLnipdYRDK7kGah5+xtsWQMQBDDDhbfCER/3nj09znkbZPB8ABChPtQNdz3+Rj12K4hYjtmdub1m/i2+N2ZoWGUDcANAhVkkvCNcAJYY4GAmKM/QcC3zY8meHFwDb1KiyYuArV3AQQRZ/I4CAMUFXiR4ptAWng2zZwNhQW4X2sNueXObUBefQ1u17S003iyrOgDikJBv1X5ZHtdzm7kP5ucHXQNQAVhZPSezB9Lb8+fzdveV9elrXZEkh+cI8GhVEhLi6ciRo3T011WEXE5w5lVp05mqVatKhYWYK1oXjLnOj7/sMYYjqc9ubgvG2zIveY9u7p9qu7s0YORcDXNpztX8VuFbLcgJq4ciGFy5a/ip1ioNRKYGAKCRNGwXUqlSuTLt2buX9n843Zh11h42ns6oV4+OHT9u2ynevkQROgb/uXMYN1JDr8HvsaoxkjVQU1/0snOYS1cLYuNm5DugIAMfvzIPBM8fmesBrq9AZNntr8BVJA9p1TalgcA1gBATvCCDftBYus2FDefWq0p5rnyxDwBXCEGjXlWUBpQGolcDbCNAIupKnquPW4aPod0X4xm9Q0X1TGkgdjSAhRFg8x4qUXHIvWfDuWNYB2MniMZ6zpXT5MtbvbGjYdVTpYHo1gDbiI1DXcrQntXKfm9BJHPBm8X76zjtLeiLbBPDeB6O7lGheqc0EOMa0DxXAFcHLDVRs0YNwXOFWSnbjuY+2Adv9ca42lX3lQaiRgNsIzABK++9BRGxc2qDvLcgy1omtB+V9hREhvzxYqLKFTSQZSbv8kf2LD2h/dBhBa6i5g1QHVEasNAAFhl8NbS72AzXauNpNpwIC2LlD+xMIx/sw89Pa5v0XhKBJKJqICgNKA0ETwNsI5BzxWTmVXVKBiccEixZM/ZxqtdKNi6zZUIJTqCg3cizAq8VlkYzAuNd6xH3DES2NCyowFXwhqCqSWkgMjUAcIXVpliVaS4JCQkOqwVhfawLPFfgIWt9yz2R2WnVKqUBpYGgaIDBFfYfhWcIdAiMT+xwCEfXgiF7Ss8/B/UCe9ft6rWSjfsoPaGE0SC8UFgWzTtMH4HHKk7jlDCjttORVeAqKGNOVaI04AoNYPWZRr2RV6a9vFow76PpYosJ2JgaV3lfLQiajLP1rUpcoQTVSJ81YLWtj88XWwgiLM2boeN0i2vG0ab/znCsEhMBmdoF1DVOQB9gv/HgEVRVIh0OpM3q2lINMLjaMLQDVaugLbaDxwpbzThhlmDJwqnE2AchQad6LWU/CSOJqAGuDinPlXqJlAZiWQM1a2o5V39KJKJGzpWyDzE5NMAT99qMGTT9tdcC7n8O9i28/Rrq+/lP9OXQHsa+gCBG9qcMXW+dM4g6fps2RRAtd3/DOvTtz32UbFkNyDYCZ11HIgqeqxO6j61SBSLQLYDqHR3hjZuBFuHNEhs3ByBr5FREkPHEzGPfqu+o8SDvsw9sYoqXtvWEe+m3aU+L/63ySYLxomD29POUB8R+XdiPC1u9YFa1NXM21e18oU/3PZqzXcijpPYEQWjZ8Eww2irXEU4dBbvtqr7waUA2nGxnjNWCEWQfwqcRdadgamDVg38X5MjYogsgCwAIdh5gKOPex8VGzLCvsLPmvyG77MaBojlO4Ar2lcPeVnQjwexPLNbFNgI5V/BuIzRYhT1YDjgkWLLwkDH2gQfLqV4r2bh5LcNHIhqJxtOf2cdXV3UX7l8AKiTWDvr+T0sOn2C8CKgfQO78F/9LuC9eeBS89CLnZIKWc4L2o/Df8r3FyirdSKDNXEcw2mdXRzh1FMp+qLpDqwE2nJuGaqsFYbiafaxtj3UowsGVedKSm71e7JWJD2yLq8cL+2CWSUxOFiEpTHAQ1sR5/H04W9tjDzsRcLgTXF5HcrR971AfT1jk+uWnA3kACYRhARoQ/oKdcppcyXaDf8fGymj7b69MEe3CrgbIbfMl5IWQ3ppVq2jjxo2UlpZGHTt39thlAttHwTOFwnscmkcYzmO3Cux+IO9/iLqxv2tBQQF17NTJYx9V8/6uXCd0hh0f0HaAKthHMxiCbYSNZM8TgBZ0CB183K62qAo23kofPCmHTIurx4ln6PRMQ/s2RWftbCN2XOVSEtGP08NHIto8Ao0nb+CZIm2/YjdU8cJ1fuwlAXpQ4FUKVVn0t3MIbYKBg6HADApbveRu+IWq6lvM4N5sBKxmWJCH4QVQCxe4CqeOQqV7VW/oNcCGc8vQUhLRSLQPVpqQJy14P2FD5AK7gI+tPLHhDzcmRlVTGxI8K+aCdxSTqR9ux56f2vZROMa/s3yfz38SdgHv9zc3DiyzOTbuDW8MZOwmV7Ld4N9xHXLa5M22UQfu560M7NdP7I3aqVMnWr16tQBDs2bPFgAL+6jOnzePbh43Tmxc/fyzz9K7s2eX2Srs1RkzaPasWbTkm2/EvqkIEY4dN45wvLu+JRjO/+vhh439W8fffLOo17xxvbf24rwZXMnXsE7kHCycZ33wpBzHeLILm42xgGcGjxbAFr4XiDqo4r8G2EaA58qVJKJIaJd3mMaKQU5oR3hQTtRCRnwgsmw8D0bIzBRGa/8qzYg112cfmLkAkDCAQkIjZpTa8dlCDufYg2U3ZLBPIGZxSdWrC8PAmyqbd6THbA+zPLngXn+8O4PqdNZmwGxkcX+U+nqI73c95s8vOIy2OdkXfYQBxgvf/p4n6I93p4s6sUEz9xnXo0/4wTmxW700k8Z51gnaliLNjuV241p/dOT/66auiBYN1NJzrrZfVUoi2kSffEWKfbDTNdsITFpQ8AHFe4d3BKAJtuGSj782Jjb8/kIO7xY+wqgDQArvGX5nkIQPNd7v1ZNvFSAH8he/kSU8XgBdeEcBnJpfPZ74/WdQBlluA35HGyDPkyvUw2WO7pm5cv0BAd5wfxTch+W+GtpD2IPeHy3zmlIAIASQw+WRhx4SXiYArgk6AGI7B+AFMGTeaB7Xdj3nHFrxkwbmcB3A2LTXXjO8YLh22ddf0zNTpwb8KqDP6Dv6a07vYP2wbnEzWR/wRMKjBX3jmcFWoz7oD/rCs1s35QExLtQCjNN7VGwjsq90KYkoqBh4N2nkWWEDVYQz8eMLMag/sk0jzHiawUmrCfcI44gXhvOT8JLg5YBh9KXAGMAoYMYGY4K/F2Rl0Z0TJwpDA+PAhmj2e+8JORgPb0U2gHjhYRDYAPC1fFyui6+DwYcRxw8X7hf6uPiq7sKQ80wNcjAa0In80cDMFnWiPl9mtN76pc7HpgbYcGJWynamRYTZB6cnw+8Vf0xZFu8R3ie8G/BeMGgZqKcQ8LtktikAMQBd/F7xh5+BFOpne8XvJeRxHe4lh+7YhsFm4ThPruzAFepmWyIDKSfwYacbTB4LEMabN0+AJwAu2DzYursmTiwzkTTXYwZX/QYMEHaTCyajsJ++2Exvb5Yv4ErWrVne/DyyLmhqhBUVqPKmfe/n5QmYK0lE57dMKAmEGNQfEtGGOgNzpMxMYZjk2QeABBsZNoZ4oeCpgZHzpQBYde/Rg0aMHm2IA2BdPWIEPfTww8K4QCYnJ0fMvtLS032pVveclYb42FDKM1CrimRQhtku+iGDKfTTPMuyM/Q808ZMGHkmsrH2qRNKSGlA1wAbToQFmUT07AizD76AK/OERv4A43ozsDF/kOV7yO+y1YfffK3duy/LsUfF3E7ztVZ1+QquYN8AeNgLjwkj/87eLHjypz77rOgu20Er/ZrBFa6XPfvhBlfw7HHxBq7YjnIYl72AKtn99Mwe2wjkXAWLGBQtkTGLv8SgyA21IjK1JBGdmx4+EtFICwtazQbZ9Y4ZHxJDMQPx9eXYnZNDyAHIXLCgzGjC7G3N6tUiXwDgCgZDdqP7MvzkEJ+/4MrsabIypjAO+1ctF7xEvGQZxgWhRAAq6AH64IRZX9qsZJQGrDTAhhMJ7UxWnBYFnivZm8SeKxnYIEwHG2MGO2ZPmC/gir1k5rAWX4vJEN5ZM8CTJ1wMHgIBVwBWKLI9A5ACyDLbOICjSXfdJSaW5nQI1OFmcAVvP/QN/f4+7Wnxvz9RD2UpPDXANgK7OLiSRPTDtPCRiJaCq0MRM460Wd4UsSoGniu8ID8//aAIhaFoOQ+ZXnMOILtm1WrdZf1qmf7J5ybcPFYYnY6dO/mlB80oDtINc6a4dk67OuL/K9fvt6zL6hrzdVrOxyDhwQII49CfXC/0hNVNHFbU8kxG+NV+Jaw0wBqoVbOm4LlCzhWTFZfmXEWOfbB7Yvxe4Ty/C8iTxCRECxV+recyeb6vkF/0t44inIecR865gs3hBGi8V3gftXygTCMfiG0VPtiwVzjPOV4Z9z4mbBXAG9qhTabW0NGcHSLciHOdH/uP6A7q4aR1rt/KjnAb4O1Gm+wmmbBnI0aNou49e4j64cka3K8/jRg9Stg52D7Z1lmBMdZz13M60oqf1og/reykk4319+2y0jHX4Ys+oGd8O/A88CxXT/67yIWDrjQQfa14vue/+I6/TVPyRMQ24vcrXUoiOic9oQRueRS4yFCQxM4bEWIjCuREIOYJsUBk3QKutGW1O4yQIRsqbyMenqurR4ykxd8sKyM6e9Z7tHFjtu65iixwhQ8CDIWW3zFOAKisC5p5gDYGVZBjkKXlIzT0phZ1XmmgjAbYcG4e2kFsuwU7U5pz5R5wBVsh5zHKkzG7iQ2ADT68vFiFlYN3j9MPrD78DN4gz5NBfndlBcNe4YPOeaNcF8sADKBtfH9MzKzABNrIC3s6vvguDb/7AWHb4JGSy7KlX4tJJQAWziG/qn5qfdqds1uAK5yrnlSd+g8YKICXRhT6qmVCe++LuxugzApcIadr0l13i3r7DxxgCcB8fd38BVeyPgBKc7N/EWAaBSAK+pRXWvozMfe1zbEkJ9sI9Nt1JKLguZJzrrySiOoATF5RaEs4apItzamIHONpng3yzBOGDgUgAy/JwO83+zSuYRC0nKtRhjzP5DRXeKfTNghsrGE0Oz36kjCebCAQZtCSKD29Sd48VzASMNqlq5DG0aoH/2F47tiIoB4YfoCpxVf1EEYEs3N4+GBkIBeOcqwgjzau+5F2/vk7ndW0FWVccGk4bqvuEWQNyIaTSUTd6LnCewfPFd4DLWxe6uEB6OIVf1YEvnjn8O7w6lx5osLUDbhO9hhxPk+1Bo2MiQ0mgqhLW8nbVnzo5YLjOUsWiY8/n8c1R3aVrkSWqR/4Wm4//l6+cQut37hJTA6tCiaWAFnVk5KEB0vLu1otQBbzVmGVX/36qcZ5u3oAymAn7Tis5BXXdjK+DFc7HeNab/rg52J+Hk7P1Jc2KZlSDbCNQM5VGQJPBxwSLFmvJKJSGyxJRLPCSCLahBNWD0YOuBKzwSna7AOAig2VPMg7P+p7CEysFhw7Vlst2KmTtlpw3jxtteCAAaJanBdhwU7+hQUPZ2NVn+Z6FzkbMzMJx3gWzMfktoNAzwglziwFQFkXNjNm3ABGkOECMkEU1I0CAj4mGmQZkUvw6H/om5u08MWV66zDksEyFseO5NHbz91LP3//pVFlWvtz6c4psyxvUXBqLxUU7hXn/jr6C51ZtS2dWSX0DPXB6m+011OrlhYW5NWCMIiGZzuC7IPdc7B7r6L1ucEbBcCTlubbApxo1YPqV/g0wDYCqQOInIHJALvIwNONv1EQVUMyOXaOqRBXGmULhiyid7xRNCaATm2wko37KC2hBA1GQQPj9G1vgMRQMQq8VPBuleidO11Zw+0fYcYThhIFBHGYPQJU7NaJQuv36ksMNvwZVpilYVYFkAVPlszpEtBsK1tjERa0CToIkoGQua1i9qnPjuVzYubKHFqCT2uHx+wbSe3m81azY9QtWI07X+iPevyWff6e0cJjJZdeQ66nq8Y9KA4dPLFFgKhtBT/SweNb6GTxEQ/ZPg0fEwBLlcjQABvOPyUS0Ui1D1YaizVwFRmjRrUiljTANgI8V4iOYfs9TMKccAhATjBlGftA7/H4cWiDWTYOCe2BEIP6QzjaYo62vcXBCANXsTRg3dhXhAAfv0Xz+snlsbeX0aHK2fTroXkCXNkVgCqAK1UiRwNsOLcNLSURbeoi+2A3aYkcDauWKA24WwNsIzZc4VIS0bnp8WEBxiOlAAAgAElEQVQjEW0252cFrtw93sul9fPf/TctePffHveu0ag2nffABY6gii8Y2Ph5ql2pSbm0Xd3UWgOls9IMg0Q0TdkHNVyUBpQGdA2UTsAyREgOATbxoy+4g5gV8XmwZHlRH8KOTBdj1wYr2bh56fFhIxFt9LEGrg4oz5V6gfzQwAsWIcFGV9SnM7trm6s6lQ51RlCH2ooywpuewn2+tp5z9eeVGQaJaGNlH8L9GNT9lAYiVgNsI7YPzXAnieinafElQGYoQGWcwIWl0YzWkMyFWCc2TwxEtoU+M1XgKmLHc0Q2bPJ1PejAnp0ebct4KJ0q1cKItC8IB16uwoER+UzZcG68MsOwM+nKPkTks1KNUhooDw2wjdgyNMOdJKIftIgvYTp30MIjYYvzqJjcD9xWZpr405FV4Ko8hqj773nL5c09OlG1QWVqe4/nMXMva1VqQpc3eowSK1RzvwKisAdsOLcNzTBIRJsqcBWFT1p1SWng9DTANuK3KzKoWgWNZxML67DYzgmzBEsWTiXGPgg1OtVrKftRWnwJwBQKGo5fIWi5WlD3Zp2urAJXpzfIYvmqA3t20eTrunuoAOFAhAXtigJWkT9i5LAgr0pW9iHyn5tqodJAuDTANiL7ygwRNTNW6jngkFPIwwqirO1qQYs2lFktmGnKuQJ9BFMyYBUhwoEcKgSKMxOO+iPbROVUhGtcRs19Nq37kUDDIBd4reC9sioIBfZqcL/yWEX4CJANJ9uZ5i7yXDF1CbjlsDmyPwUrDbdlzhYUJthyK5ILSJZRrMhJ5XbvX/WdsZeev7s2+HqPSNaTXdsCGSdu7G8w2yznXB2TKBjYg4V7cZRNxiHBkkW0Tua5cqrXSjbODK7Q4GPFmjuMmZMBsPA7kKMMrvyVVQmrwRx60VkX+Kl+OzRPdK5R9XPpQPZeD3BVqVYiZTyUVqbzCP+1rjVAJa+7ZFiw4dx0ZYZhZ3g1sRtyMgEmQLwLcOQPQAIjO67jLXOuCDH5bqDD4ZP22t6lKE5tBUDCDwiJ/QWbvt4j0L4E+3oGTthuyG6fVfM48eWaYLfTrfXJqQPAIAAwVZiTU2JHN+OQYMkiesfYB3jIqV4r2TiEBQPZL9CffQh5qfWBgwfd+rxVu8OggSW7nqLtBRph6Ik/iX5+UWOKR6nTtSY1Hd3A+Lt6xXrUPKUXta7ZX3mrwvBsgnWL2rVqCYZ2gCveW7A0oT3y7QPAEYASPqz+eGpWT8bWUrPFxxg//gKRYOnf13o0cDBYB1f7bC8DaODtdew2eLa72Nd7+NrmcMlxu+G9vGjmXMvbmseJL9eEq/2Rfh/ZRqCtrttbcHYYE9oVuIr04Rx4++Li4qhixYqUEB9P+D0+IUFUWlRYSCUlJVRYVESFhYVUXMzrTsveE96rz7ZPFhxWh9bn0abXtT3QUEY/8DA169xe/A5ghR9V3KcBNpxbpYT2Us9VZIMrzfswWyg9tVcfsVuC/DeOY1styAE8Nb96rCED7w6OM7Bijweu370U+wPmiRActuKSQRuAHNfJ5/mekEOdcnsgCzm0DfXifMWkZKrfs6/hZcH1fBz7EXLb5Dajzk/a1xV1D/juD/p92jM6qGwoPHa4txYS/F7IcF/xO+sJ51Hq9+zjsfeiPGq93QOy0AHajP+t6sP90G9tv0bPvprfECd91u1ygQF67Z4L7gV94Tx0gO3A5Ovk/svPxe4ab8/ffW944C1mG/GrWxPaPzFTMZRo4T+44MpQMej7+EBtgrbBT9m0T3SeqwORbTwDHxaxVwMAVeXKlWj/0e302+7vaPO+tUIJf+r/N63bQfzdrG4Hqp/SjBrXbk/xJYl04sQJKizklOZSvQFgrdj7Bv3w8TzasqCUff2VRZu8KhdtiU+IpwrYy8lUiktKqKiwiE6dQuqjKuWlgdq1Nc9V9hWlVAwtXWIfhPfhJs2bg22fWk2YZPwNQIMPL4f9IAMA1emR/9C3Nw0m3mqLrz3vhbfFtQwY+HkAFLW/5zE6e+AIcQ4ycp04z3+jDVwvfuctqVJ79qGcpYuMrbL4uAhljp/k0R4ZoKEN6EfvD5eK5nySoYErHJPbiWsuX7SGfp/+jAAaKFy33GZch4JjrAvzuPN2D8jP69bc2GoLW3NBz+gve40+69PROMbnOz36H6FDuXjTJ/rQfPRYx+dSLbWh8cy5bu47/+00TuRroEd4NPE/tmDDs2Tdltf7GQn3ZRsBLjyQdCLCxpjDgxJKwiHwbgVLFvUwDRX2MERKlF0brGTjstLCRyJ6NiesKnAVCWM3KG1ISIinqlWr0bqcr2j5pjl04ORWqlQlgSpWqkBxQOlSOXW8iIoKS+jE0UI6daKIWtQ7l5qfcT51bdybik/FCaBlLgtm/cdgZ884/xIa969pZWQqVKhAiYmJ4mffka0C0OXkbqZDR/4qI3tmclM6M7kZtTjjHKpWsRYdPXrM0YsWFCWpSspogA3n5itKSUSbuMQ+iIT0rNm0bsqD4uMOgMR/o6P4mOOjjo/44mE9BbgZsPwPoQMGWBfPnCu8IwxMuB7hBcuaLT62+P3yRavF7wBJ/PHG/VGv8IANHCG8XPggoz0oqAv3hxyONUIIcuAIIQ8Awh9utG/V5H+IdgIAoU0oDPYYmDDw4TZChu8PAIZ2Co9M1myjjQx0ZHCDvuM+AI124MruHrjOfD3fAwAPIUm0m0Eh+iT3Xb7f/+641lGf0DP6gj45PRcGaTLA87B3pnECEMiAS76Gx8R5L7xDAMRoN+q2CzXGijlhG7HtSheTiAJ1oVhRyQOtwUsFpMio8HRlm7tkZhorgzfQflauXJlOUh59vGYK7S38narVTKQK2JvAh1JcXELHC07R7t2HqV6VhvS3tjdQh7MupaNHj3p4lWRwNXTcP6nX4OuN2mVvGYAdQNVR2k8VK8VTfEIcVawcTwB0FeLjKL5iBSo6VSxA3dY/9tGJE6eoU9Ne1LPNldTijI504vgpEbZUJTwaYMO54YrS7W/SXWQfAGbwUQRAAijhv2UgBU0yMLniZy1fCQAAH1h8OPGBZYDwt0VrCN4QLiI3K2u2AEn42AIocR2QYVDGgIvvj3P9l/9BiUkpRl3wWOGeCDmyh8ncHv6w4yIAOQAQBoncB7mN5n7I7Wk0cAR93qejh/fL26jy5R6o40jODtEXTgzH/6xL2bPFgNLqviznpE9fngtAqjwGrO5lN0543OCaP2bNEM8YYwc6b3b1OI+x4E130XqebcTWK126/Q1IRMO1cTOHBfcrz5Xr34ek6tVo/e6l9OXmGVSldrHPoMqq4wA8BYdOUGJhLRre5T46K6U15RccEWBnoeS5euStr6n2GQ1ETlfVKlXo513wln1MuSXbBXhCAZhCfYWnrHO6ALxOnSqk3TmHCAAPpWPT7jSg041Uq/LZRCW+gUPXP8By7kAdPSwIw4nVyXC/N9PBlRvsAz7w/GFlj4T8N6v3Uz2kNkQHV5BhcIUPrPk8X7dBD7UBPDEg4jogI59vOX6SqNN8fwAyHNMS7xuK5HvOf7JrD+o212XVRnM/5PbU6XxBmbZ4G26+3AOAc3vWbAFCOESJPkL/0CV7q7iPkME5c4K91b3M+vTlufjST1/HCe6PfDEO9QJUA6TGcmEb8fuQDLFKkCkYYNmdMEuwZMGXJROoO9VrKfthi/gSGDYULDVEQa4VYpvYAodJRXEOpwOR5ZmpG4xnLA9qb31nYPXFthepes1K3sR9Pg9QdHjvMerSYDD1bnktFZ6Moy8+eo0+nvG4AFWPvr2McO+dub/RnJ+m0NGS/aJuhBkLC+0T5K0aUFBwnHLzjhin6iTVp8Fdx1Dr+t0onqw5tHzuiBL0qgE2nAgLsp1x0+TL14+mN3C1ZFhPIwQkrxxk8AKPEj66MiCDchloAHzZgSt4QzbPmiHCcM1GjxMf7vndtJ0NzOAK90HCOQoADOrHxx0feV+AjwxOmo0eK+4DUPO3Ras9wA3aYLWa0Ns94HWDNw1tRFtRzLrjuqErJN7jf+6DPCDNwNBKn748FyTNWwFq+V6+jhMGVZtnvWqALHgK/VmJ6vWlc5kA2wh4t5kYlKmg7HCITCIaqKwZ+2BplkxHJbfBSjZurinnCp+ok8VEyAVGEhdChnYkov7K8mogBa5cNsql5gLcrNg2j5bveYOqpSSGpCPwYlUrPIuu6nQv/fXbdnr6jqtoyA1308Ab/yFCkNuPraSTJ4roWH5gSel79hyiwqJSUFapYmUaev4ESq93HtWocmZI+qYq1TQgG062My1c6LmCd4Tzm5w8V+xdMX/YGcjgI9r+nsfFKrecJYsEKMIxfGB362E6gBKABXyIcR2KE7gCGMG1DK4YkOE6c3vYy8MgBl4gBlxOwAd1o00ABfCw4Xf2tqGNco6V5pnJs8wl8nYPDmkyuGK9oS9oA1ZBor/IP0MbWGcyGON3zxd9+vJc8Bw+79NJPA/c04pag8EVjxM8U/M10PW+ld+J54/zDOx6fbhU6C9Wi+zdxvYzyNpIrKClKcl8m2YcEixZmRgUKVFO9VrJlgFXeJBw06My/MCDhY7Am4V0GisSUV9lOWFVgSt3vi5VKlem3/d+Q1/u/LdXYFVcVELHCk4JAIQQHcJ15pJQsYII5yVWjqdKVRPED/KjUHDNkT1xdEXGJKp2pAYdqXaY5mdPpWMnC+hI7smgKPD48ZN04GC+R10AWNd0n0iNa51DyZVLCRSDckNViaEBNpybMCvV7YybwoL4IOIjKICivmLQClzBg8NeCXiLrLwm7GGShwc+sgA3/HHFx56pEnAM5wESnMAVf9i5XnnVHo7J7ZFXH+Kc7PGxAj4M3BiocUiOAR+8V/+74zojDMltsPIk4Zy3e0AXAIesS7QXYTnogAGWTNOAY5ABiLQCKN70iet9fS6cE8fPQn6O5nGC9uDe8jWQ59CvNz3FkgmRwRWcPPhxIhFlHBIsWWSNMPbBZ8mpXivZuI9axJfwoi4AKQ79AYnhMweXPWaWQG1AjIHIqrCge18NrAo8WrKPXl95K9U4o4ptRwCK8vYdP20AVCWpIiXVqiSAFgDa4T3HqHZiY8qrsIPyD54QSenBLH/tOURFkvdKfCyT69OIC2+js5LbUtVKycG8napL14AMrtjOMBWDWyZf+HByKApgR+NX0vKBuDC5JoMwvoY5qGQ5meeKQ3R2A4Y//Jybw2SVVvfX8pSSda9XnlhZx+2RwZ7WVnBzlfI8QY5zmOSwJd8P57kvLCcTqwL8yLxUdp4YX+6Be6Ev8GIBpKFPXHcpp5d2P+a58jWsZtanv88F7bcjlJXHidx/+Rro3Z/nHwuGRLYR6C+zpMNe2OEQ1kswZPGlYeyDkCCwkV29VrJxs5vHlzAahMcKjUYsERUdLdYqxzGmdw9E1k05FbEweP3pY62aNeilr8dRcc29hnfJfH3uvuOUu++YP9XaylaulkC1UquJRPlDe47SkcPB8VaZb3j06Ak6fLigTDu6pvWm85r3peZ1uwSlP6oSTw2w4dxyZYZhZ9zkuQr380ROkwYgkgUAYtoFhI58BRBWbbbypIW7b+Vxv1Dpszz6Eq33ZBvx65AMqqontIu9jiUPlhVmCZYsb/mH+8G55FSvpeycFvHGAnQgQiAw3o6Cd3k2iLl09IaHeTqyCly58zWoWrUKLd/8Af1c8LHwKJkLPEx7t+XTSYvQXyA9BrBCmNBu5V8gdfO1WDH411/WpLbX9ZpEqUmtqX6NZsG4lapD0oCcc8V2xm2eq3A9UIApUBvIhUlGA11RFovgKpT6DNeYiIX7GItemERUwidMmmPGITJWYSxzurKI2nF9bKPw9bOq10o2LjOMJKKNdZLA/QcOxMLYiIo+YgsbSjxBL3x9DdVtVL1MnwCo9m0vCCkACrUiDx7KJ+RfmUuD2k1pUOebKK3euRRfAetVVAmWBurUri0Y2v+QSESbKvtgq14tbLRIhCHhqULY0N89/Kwq10JW2HKnTVDqC9b4CHU9odJnqNsdS/WzjQBdC9KU4LWC9wjFnPuNKBu8RzJ1QqCyAFHHEb3Tk+id2mAlG/dJi/gSKxJRoD1Ga/HY6saBRNRX2RafatvfKHDlnlekatWqlPXzC5RT8QdCArpc4LHatTFX5Ea5uRw9Zh0aRJ+uOP9mannG+cp7dZoPmPN4zJenJCfT5i1bafvkm4RRhA1q+OhMatakMeXm5dneLdZAwGmqXV2mNOB6DTC42nJFhgBT8FLhC4SFdd4wSzBkcQ/GPoyF7Oq1lP2geXwJ8qpQOGmdc66A2uAWYzTIye2nK5vG4Gq/8ly5YeTHYRQnnqCpi6+mM5oklQFWe7YgFIhR4e6ChPY9ew9ZdqJVw050SdvhlFbvPHd3shxav+4Z8Cy9GtQ7w1tz3vNvi6RrVZQGlAaiVwN16mje7d8Gl5KIwnvFyeNWOAQ5WEz2GagsQoCMfQCe4MECVLKq11IW4CoQYlB/CEdbKnDlqjcBGzF/t+Uj+in3I6qa7MlptX/nEcGqHi0F4Mq8apD7htyr5rW7Us1qZ0RLd0PeD5HX0rcTtZ8EAsuxZe7HhvOPIaUkoule7ANCYqv/dZvGlfT6pyHvg7qB0oDSQPlpgG0EGNpdSSL6aQvPjZv9JQb1h3CU9xbcrzxX5Tdi/bhzcnISPfv5NVT9bE8QdTTvJO3dVnaFnR9VR5yoXd4VGnpxm/50fvMB1LBmq4hrd6Q2aN+q72n5mME0ZO1eyybKhpNJRH3xbGPfux/vvM623kjVh2qX0oDSgH8aYBuBsGCwiEH9IRwNmETUDK7Q/VCRiDbVGZj3KXDl3ygrB2kksp+ocJBmfD+B6jSsZrQA+VU7Nhx2fZ6VWaX5BccoP/+opabrptSnURfdRS3qnlsOT8Kdt9yvg6vBNuCqru7y34hZqU710lz3XDnZB2/1ulNbqtVKA0oDZg2wjQC4ChYxqBnf+EsMakdkakki+mHz8JGIclhQgavIf5EqJSbSD1s/pp/yPEOCIPU8tCc4XFaRpIUjRzz3GjS3bezfJlN6vW5UKcGeQDWS+lPebfEGgmRwxSSirXwAV1gxB8+VHWgr736r+3tqAOMAnFLY/xD/Y5WjVZgYV33z9de0aeNGqp6URB07daIWaWlKnTGsAdlGQA3BIAaVSdJZtf4Qg/ojK0hE5YR2ZMdjJolyRF+GyBnzIqlLSn73V5bd/gpcRf4bU61qVXpz+b10qu42gzQUXqttv1hzQkV+j5xbePJkIe0/YL9K7coLb6ZzGv6NalSt5/auhqX9yLn6om8nameTcyXPStnOcNqAk30AsELOVTeVcxWW5xjoTdY/8yBtz/pAPK+lw3vRuc+/bWwQLdd97ahRlKSDqvz8fFowfz7dcffd1K9//0CboK53qQbYRvwyOIOq6QvVea9jJxwSLFngIMY+WNznVK+VbJzyXLl05IW42TVSkumReUOobvNS0tBDfx2jQ39Zh85C3JyQV+8NXJ3X8hK6rN01dEZyk5C3JVpusOZftxkbDAezT3Yf6GDeQ9UVHA0sHzNE8HKBXR6eq37fbipTMYAUvFZPP/uscW7N6tU089VX6eUZM4LTEFWL6zTges+Vyrly3ZgLS4OrVE+gJz+/woOCYev6g1GXa8XK9AaumtVvTSO73Un1k9PDov9ouQmTVJr7A/AOnqtdk28S22shZyFV57k6nGvvQcSHOpDtXoKpV/QNVBPw0oF/q9nocZZgEmGw3OxfxTn8DqCBazbPmiGOa/vg9RH75cnFSQZABbQUcogNqynRHugHdeFveI0QSuW9BZ32LJTl0Q6tTcPFfRDe4/3/cE/8XbrP3/Aybed+cCgQ3kbsaWjFKA8QBW8VPFV2BeFCAC4UOWSIY/jbXHbv3i0O1a9f3zhldYxPyvUU5OfTsmXL6K+cHDozNZW6d+8uQpUokKufmupRL45z3UnVq9PGjRspLS1NXON0z2COxWisy/U5V+WxWlCFBSP/Vcgt3E6z1t1HNc/UcoywaXK0rRCUnwLA1YGD9h/1s+o0pZEX3UGNa3WI/Ifnghay4cQya/NqQTfYBwAreGUASLgAhMh/83GAFAAclG6vzxUgA149c8HGyOc+/5YAMwAuTjILLmohLpe9eABWCMNxPWgf2gkwh3YBrHV85N+WAMeqP6gfQA33QPsBlFBQPwMt7oNdvb4MRQCQW8eNozvuuosu7tGjzCXwbH3w3ns0ZqxG6fH6q69SvwEDaPjIkYRwYvcePegm/RwDHRyHJ0wGXvCOPfrww/RpVpYBliD/2MMPC3AHeYC4W8aNE3UCmKFty77+ml6ZMUPkgAEI4v4/rFrl0U4cR+k7YICQQX24HmBs+KhRKrzpy0AwycjgypWrBZFzBa4qFGZBBe8VZpKgh8Qp/M3EWYHIqoT20xhh5XQJwNX7v95PKXUrixb89Wc+HckNzebJ5dRFj9uePHmKDhzMt21KpYqV6a7BU+ms5LaR0FxXtMEOIATSeAAP5O8AMJRnQe4XAAcStfED8IKcIgAYeGfwg/7jBwXeHsihfNG3s5BnYITfGQhBBrLeZFAPwA7uA2CDgvsDJAHA8b055w33QJ0oVqE53B+ACffGNSgc1gWYwj1wP+4PgykGdACQ6M/pFoCaeydOFIAEAEXOtZI9VqifwdgnWVkCDOE6/M7lheeeE79aecIgCwDH9cNLdWnPnvTl0qXimiEDBxpAiutjwMWg7PzOnW3BFUAe2ov7AKA9+NBDp6uSmL9OnoCB5wqc1sAhvCMMFGTGLKeQMx4kWaR5MfbBPZEgY9cGK9m495uFj6G95Vxt+5t9+/fH/MCJdAXkFu6gOX8+SFWqa3vqbV4T3c/s+ImTdOiQM3fX/cOm0VnJbSL90UVE+xAGgncFYMGKTb1GSooRFgSfDIxTw8e07W8O55Z6g8ydWf/MZN2b8la59nPBRWkCIA1eu8dox4bpzxor41qOn0j8N4Bgzw8WCzmE6QBaEG5jUITj2gKAzqJv0Jk3mZ4fLBH6Bdjs9+1G43roGuATdaFOgCXegxDACMdwXn4m8r0vW+jpkeF6cBxt5zAfPGwo2qrQIaK+YCwygJcKnp8Waek0+aGHqHpS6X6mBfkFIuSGAk/XD6tW6r+PF16si3t0F39f2rMXvfPerDKhO5wD8HnhuaniPMoH778vABpAEO790+rVloAI3q1zOnUSoOz8zl2Me/PDn/nqa+LXm8berIOrSbqHrOx+rOU6cF1087p16giG9l8GuZSh/ePmod9bEIgPyC+dwdW+/XTixHE6fvwEpaSkeDxudVxTR3nrgarn0ZzND1KVpIp0LP+U2EMwmksBeK4KnCkmHhg+jeomNlPj1ofxeWrTr7T85iE0+CcNfJjHc926muH8eVAHSqgQR3ElxdRasg92Y237vA8IAKvfN9pHtrzK3HM0tn7uH37fMEMCV+MmlvnbSkZuP9fJtAXCKzZuokcX5fuueQgLBj4QoUQAJOhFeJQGDCeWswK27SY+6uH5EwDpZh0gvebJfI/jON/ttU9p/+pSWgVul9O1gTwbeH7S0tPppptvpjVrNEAErxaOoYjQ3EoNXAEULZw/n16ePp2+WbZMACb8bleuGDiQHvy/h6hjx0507ejRIhyJ8OHM13SAdPPNZS6Vz53fpYtxbxaUz4tk/Ndec2xDILqJlWvZRmwe4tK9BT9t7snQjgcn7zBt3u3ZaTdqb7JNdR6bnTt2Um5uLtU7w3M7kRPHj6vj+BBFgB5yi3YY4Org7qN0MCc6VwmyocrLP0rgunIqk4a8SNUKU9W49WF88kcX4MNqPMNwrly9htYNP59qxxWJ/cIMEtF99l5Sud7y/MjIoIMBDIMdBkVmsIX2Cp6uu67XPD0SkOF+wcsF4OJNpufsxUZd8IIhMR4A67IFK4WnaumI3lqI8DVPL5WVzuCBW3BxmriOr4ecCCX26yL+B5jd/N5rpZ45HfSFClwxQHn6mWcEAHpn1iwjT0qE8nr18gA4+BsyCAnKYT+r/rK3Ct4uOaRotWqRr5fDiVbgygMMKnAVlFeTwdWf2CKrRAsJVtUpGZxwSLBkzXjGqV4r2biPmsWXwKuEgvwqCKH9yLfinaDB4QB+CfZAna4swoJpzZvRH39spjNMwOq4brDVcQ1glrceDhftoE90z9Wu7FzhvYrmgnwr5F05lfuueoka1WjvIaLGraYOsx74o3v5D9ssx3NSUnX6/n8/0t4xvQ0744vnisGJ7DEqj3HJ7QAgAbjhlXZoixO4wvkv+pWG7Or36COuXf/sZC3h/GEknA/3SYbrEhNikes1XFyPInKhnp0sPFQAa2LF3+rvRTI9y8h6Y2AI0NdynJYbtmHGM8JrxfVagUUZFHZ8+EVxHe7baADyzob79GjgbToTXimJNPT1116j3Tk5Igz3wtSpAjhxwTmEDtlzheM4tik7m9asWUNfLlnieF8km18xaBB17NhReKwAslD4OLxecltEDtWkSfRJZqbg4mIgxysREaq8bvRokVQ/Bp42Ba58eu7ehBhcbRqiMbQDfzA+scMsMlYJVBYYiOtjLGTXBivZuPeaxpdgF2kUbHuDZdFI4kLj4cHCSh4cK9KRYyCyTT5YQWel1qf4BC2Ph0skeGpUezw9iQlVCum1n28SYcGt6w7SKWwiGcVl91/O5KhIaJ945fPUIKk050qNW21AWOkBH/tF/bpQ22ffovTel5d53xMS4mnfgYMElz/bmRZ6WHCvg+dqxV3XCyDRY7aWw1SeBSG57BnP6FQMbUW+FCe5p4+bSNlSmBB/c4FHifshtx/5UW0nPioO+SIDuV+enSyAFMqFJi/VT3rYUL4HwFPXqdqKRLkA4KFNAEt28lb9QTu/HtFbXIK608dNou9uHiIAptxnp+cEcIWcpou7dxc0BwBVOPb2LC1vCsAFIAjnAZ74PEARwtk1rqQAACAASURBVIYoSHK/cuBAAZRuv+sur8MC90Mo8YslSzxWDiL/6tbx48u0BYCLGeNfnDpVACh4yNAWXIPfka/F7UFY8CWH0KTXBioBqqenDqwflCE8VnD+wHsFLOKEQ4IlCxzE2AerFZ3qtZT9oFl4tr85SXGU+vpX1KtHd5KNp/pA2X+g7D5c4Thes0YKTV0xWICrTSv3RfWrfqqwiPbvd84pa1i3KY257P+objWNRFSNW+/jdvnk26jgq0yPsVNIcXQsrgIllRSd9pgCOHDiazrtigO8kIHOObr3CSAQP3bcXABieRt/pYTqGs+VFX+XNxmAIoQEGdyYuwDw89fXn4nDtTtdYLm4QL5Glj+zx+UeuVl2/WEuM3BpoQ9oj798ZAj1AVABJAFQAUgxtxTah3MCxHTvLkAO5MBDhSRzLgBXL82YYZnIbtYLgBUAktVqPm9tQV24ntvaV2eRB7gCLxa4rnBObd8T2AvF4Cp7cIaoyHXb33xikXMV7I2bK8TF0ZGSCtRp7hqxWpDBlfpAef9AlVduWo0aKfTmhjFUnHCc/ojylYK+JLM3T21DN/T+J9Wq0lABK91m+vL+yp4QJLUXHD9JtVOSCeAdJKI7H9RJRImogU4ieuiwPdDFB7y8aRj4kwFPTnJaG+EFAvAAuEKBVy1SiE4D+7y552qAHfBYPSWxvDu1HkAMsgoARe4zZnCFnCtXbtxsBlcI/iACFBenhQR5Lx/ssQPkKCeS+SobFxdHCVRCLfSEdoArXwyz/NiVfHiBWJOmTWjhzsfpz31racfvhyP3DQxCy/YfyKVTp5w9KRe0uZSGnncHVShMVIsuguC5Y8O5blAHqlAhjiqWFBuriZ3CgkF43EGpAmDqy34abxQXgCyE9XzNNQpKQ2K4EniY7ps0SXivkKSO5HfZk2VWDUJ1uAahvIKCAhW2i/CxI4MrV5KIgucK8UIUxDOZNBRxTXxuzCSigci20nMqdqjVgkLfkQwYq1WrSt/kzKCf//qKdkYxuCoqKqa9+7yDx0EXXkvdmg2jo/nH1WpBH1YLepsYwXDyasHqVCTsDPPguQFcoX8AWAjbFRbkUZX6Dal+z8vL5DJF+PfL9c1DKA55WBwudOoQgBVWBKJwErvrFRDFHWBw9dvgDJHMjvwnJhG1wyFILA+WrJkYFA4muzZYyca9F0YSUYArXi2oaBgim3YisWJFyj6xiJZu+i/t+P1Q1L7CCAnix1sZ0/cBalipkwJWQQBW0HWyvlrw8M29CTvOY1UO8+C5BVx5GzPqvNKA0sDpa0BOaEcCOye0I2KGqBoKPFoMbLAIDylNwZIFSEO0DhQMiOBVdmiDpSyoGHAhCgwcGo4f8DNUqkB0Ql9BCE8WL0s8XVm1WlDTcyR7rPhViI+Pp4OUTXN+e5R2/Ba94Grf/sME75VTSa5Wk24b+DQ1SGntIeaG5xip441XC/46KMOwM20ytR0cFLg6/Q+SulJpIFo0wODqD5CI6qlKAFL48YZZkNYUqCzuwasFGQvZ1Wsp+0mz8JCInqI4qqNWC7oCWPEHOeWMRHprw1ja8L+90fK+evTj2LETlJt3xGvf2jbuTFf3uJdqVK5vyCpgFdhEoW3bNoKhPXtQhpgdAt76QsXg9WEpAaUBpYGo0ACDq82DXUoi+mHT0JOIYvl1AVWg8zJ5taC2tP/E8RN6cnA9k0dAHY8E/aSnp9EbG6+nX/63lYrgG42y4ovXCl3u03UY9e84juLjEtW4lcZAIO9vvbp1BbgSnit9oUyp5yq6qT+i7DVS3VEaCIkG2EZsHOxSEtFZTUJPIppXHEeV40qoFbv99+6jEyd0AFXPBKzUce0DHgF6qF69On321+P0/Y/f0tHc6GJoPyaAvXevFZ7FpOHPUbNaXSPmuciWLBLGyem0p149DVz9PrgD5RbHUa24YkqT7ENIrLWqVGlAacA1GmAbsW6gS0lEZzcND4ko/B6tdeO5XV8teIYJWB3XAYU6rgHP8tZDpUqVaMPxhbRg1Uzat6PANS+lLw3dtz/Xa64V6mlxVhsa3/dRqh5fl9T41DQbDD3AcGK14E/DzqeaVCS22zI8V3uV58qXMRztMiDixA+2qQllwbY3mzZtohYtWojtbYJZUPdfilD0tFTK4GrDIJeSiM6xyLkKNoko3P4ozfXVgpv+2Ez1lMdKC4lGsB7AT3Y8cTfN/u1+2rL2wGm9IJF4UcGR4z6tEETb+5w3jAZ2mkAnjxdF/POKFI+nL56slOQksbfg/pt6i4UyWDDDnqs9ClzRT2vW0DkhBhWR8G6CdR2M7DIbO7cLOgA3FWgWho0YEbLmAsC9oXNgPfnMM0G9D/fhpWnTglpvLFR2hu7dRs6VK0lEzeDKV2JQACZ/Zc/W9xasEI+Fi6XFraEN7oHb249Ndw8fOkR16tah4qJiKioupuLiYjp69Cg1PKsBzdo6gX5dER15V4Wnimj/wTyfbFOlilXo3hFTqU5iCwWsghyqrqjvLYicKyYrbql7thW4Irqwa1f6bsUKn8apm4X+PmGC2I/PDkgC9KDcqO8hGKq+KhAUKs2efr0yuHIliSg2bg6EGBTX+kI4iqT2BjO1vQVl4+l2YOKW9pcCqLpUXFQkwBNAFAAUgFXNWrXE8SL93LFjxwSgaN26FWVTJi1bm0UHc46e/psSAVeWlJTQwYP5hL0EfSmd07vR6IvvpYLDJyPaw+gmjxW/L+2k1YJMVsw5mW4BV/C64KOMchE2Ha5fupoU3hAQXIIJXD4H+TPr1xeykFmkk1r26d/fuB4yfx8/XjCII++Rt2gBCSYIM//YuFHUycfRDhT8DZmFCxaI/8FWbgYtuOe3y5aJ883T0oRXSC7cJ9zXvL+f+Z3hPfgQ9kKfZHm5TfJ1giFdD5NB5vFHHiHszYe2WwEsK3CF69AH1rusHw7vmT1hZg+Z3HZmdRebLZs8TJDztU48N7G/oKQL+Xn785y4LvQDzxr7Fdq1wxdb5kYZBleYgAWLGFQmSfdGOBowieispvEldoRcTO7HRFpozOnI5hfH0fG4CnS+vlqQjadbgIkb2gnggHZqHqi6AjwxiDp67Jg4Xqt2bQM84RwAFwAUA6viEnisSgRdRF5eHtWsWZOQd5VydhHN3/Yk/fmTu0ODSGA/dvykz3bmtiseozMSWgt9Kk9rcEPYbDg3Dc4wSETd5Ln6cPZssXkvPCr4AL/4/PP01rvvCoCE4ziPUBY+jgAI+B0gAr9/MHs23X7nneJ3HENeDgARX4/j+NDDo4MPNWTwYb5/0iQaNnKkACIfvv++qPuf//qXuB+uQVvwv/gYJyWJ++A8AyjIoZ19+/UT5wHUUBhQAOigLwB6+B91IUxmtf8e2gOvE+pmoIjNlVEX5LlN/3zoIQ/QJHuIWAbgBnVYeafM4AptBIDhzZJRB65HPzm8h//NIEn2kKFv+BvtxH2hB+6D+Tpf68SzQcHzQfvQro8zM43n/fnixT4/pxenThWgXX5ueNZoL3Qkg3ifjZkLBdlGIKE9WMSg/hCOBkwi+qGZRLREJxElMpZIg/Yds8syJKI+yoJbNZ5KVwsCXLkBsESaR0AAKITwDh8WH3z8LXuaDh8+RLVr1xYACcdLiovpGADU4cMCWOFvAbqKi4X+AaBq1aol6sExBmgw9nwcOujatQu998ft9OvajXT8iDtXDR49eoLy8333vLVt2plu6f8kxRdXUcAqBLmBbDh/GqjtLRhfUkxtXRQWNIez+CMPD8P1V18tgBJ7T/Axv3LwYMIHFgUhP4ADAAIuAA34eHJukTksaBU+w31QB67DedwH4IDvizbBwwOAhI/14w8/7NEu3BvX4RqrsBjAEjxr5jwk7g8DKe4DA645c+eKNli12Xwff8KCAFq4h7k9ADYMPOzCe/J9oGszmMN5GWjKL70vdZqfF4Ndft4c4vX2nADm/jF+vMdzwrGhgwYJT2Ys5OGx7uUJGPY0htdJEIPqex5DThCfW+CQYMgKYlAd+zBdjF29lrJWCe1Hi4kQ7mNyP3iwQP2OjskbN6Nz/sgioR0MzLxaMJKTucsTWIkQ3uHDVJc9UDogQqgOxzUAVWyAJQCovNxcA0AxWEI9+fBAAViVaODJAFB5OoDikVxSQidPnKT8Au04imC2KikRIbG/ElbS8m2zaFd2ruvmQPBW5flAFip3bOKIZymt7vlCX1zUhEDTRDD0AMOJ1YJrh51PteOKRP5mmm4f3BAWZO/U7Xfd5fHBw3F4oeB1kgu8ESyLDzG8GrIHwuyhkT/W+LgCSD1lSrbGvRgk4KMNjxR7dHBvGRQAUODDLJ+X24fzIhTYo4dHuxGeNOd+4b6oWwaHMkjk+wQbXAFg/Gf69DKeGwYk0KkvQMiqHgBJeButEs99qZO9frfddVeZ9snP0ttzQhuwsTTGily8gVDXGWUfGszg6g+3koh+YCYRxV49+n46jNbYYwWwxZ8aIDggRn9kW2dpewuq1YJkhOQAXGTP0THkQAFA1UFyuZYbVVxSQiIHSj8uPFA6UGIApXma8HzwT4moX3igatdmlCT+P3ESHpx8AdAgpz1PhBRPipkvgJgQ1B+0djyPuvfuRu/8fittWr9TrJxzSzkdYNWt/WV0Xa8HqKSwdOFFMABFsIBJNNTDqwX/urG34SFvm6VNvtwArvAM8EH+99Sp4lXg8BdAEsJMVvQBnFdllazuBK7Y62QFjDivyhuQ8fZxxnkANauQkzlc55RkLp/z1ibozVu75Pqckvz5nC9A6P/buw7wKKqufTaFQIDQQhVC7xIQULGCiCAqKDaw4YeifDYEu36KgL2i2BUrFtRfUYpYsKBY6U1pIk1qgCSkt/2f98ycyd3J7O5ssikb7vXBJDNn7tw5M3PvO6e8x6mfQAHtbvrEtYjLF1Y0AE/RpR1c2QP41f796TaYniJlPg5lnAKuUMUBliE29piYwx8OUbFKWWXBmy39CRbyNwYnWc+7bcqfRBTUDqjR0/7jP6hli+Z0JGcLAkhZlikAKHHJwYWXnU2HDhmuPQSbixtPYqOwXaxJqgtP3S4LrwAoy+7CMVl5dPhwOvdv9GP8z26xMl4AkQcQa8jWq615v9CiLTNp39bI4LwqDbCqV6cB3XnJs9S4VnvLaqWBVfgsVvJ8SrbgpnN7svUbsZydIwxcyUKBxfGu229nyxKsDv6sOiIfKrhSLTP+FqdgQMaN5SqQZUs9r+putI8HLjrEfAEIOo0JlhmJzQoVXMHi5BQDJvFogSxXQ04/ne8PrjFcliu1T1UPuEbEzIl7NBRw5c8VizHb49dCASqRKCvgatWwCCURBUO78FCJXxMuQaA+BLBLdH2e6dcsrSyyBVu+obMFBSglJiYa4AngqrCQgRUsVhxcbgajA2Dl5GRTelo6NUoUC5SBifIQM3X4MCUKUGI8ZAS1W5Yp840SecuSZcqq2xlwFSMxs58MBlaGIctLffr0pud+uoo2b9pCRQWBix1X9ssMLqvMzOyQh/Hf8+6lvm2GUpFpnNPAKvzACkkUVrbg8J7WPAPLdqRYruw8VGJxQMwU4quc4pEkMNwNuLIvphI8rvI9AVRIn8HAlb+YK7kOf/vVc8jL5C/mSkCmgAoVaOFYHAf3ZrMWLXyC6P0Fs4s1CD8lWN8p5grXDkshZFSgJeMF2IFbVmKWQo25ctOn/XlQ70co4MpJtwCzGPORGnO1dnhPijVjrYBDsEz5wyGICA6XrD1bEH4MeOqcxuAk6/m/dr6Fm0Plrsozq1ULVw3WJASBwXwm8Vkgo8z0RtFxc4zagnv3GYWAj/SFC4HnAFLZ2QYdQqNGiRyIXlhkUCLkMOBKo8REX0sTW6DSAbgS2cIkmIiBlWw3N2IvgJgKuMT6VWzJMvoRY5bIF7sUjbPE16pFcY0K6PmvxlNORtUMbIdFD8WYc3NDH9/JPQfTmEH3UlE+XhX9fMriVB7vKaoPoPwNJk6ZO7pa4KrqFwrH4lm3Tl0aes7ZlHE4g11Cz738EruCDKAy1crag+UJC/Rb785klZ503PH08x+/+wB/seiIywgWjLtvv4Mz4Z5/6UXOhMPfkuGG9xnB6nJOJ3C1aeMmzjAE6DjrnLM5puj112ZY2YIyrkeeeJzHjf0ffTDListavnwZdezYiW6+ZWKJjxQjeP16h2zBFy3Ah2t4aOoDNHLUKJ5/MF4BSTImI57sCj6/EZzfMaBejGzB5bZswd4+8V/SH3SFa0DfuEcIsr/qmrHcP2Qk01GuU8YHXdlboD4hL/f71AH9eXy4drnfQ04fxDrAud3cJ9FtcZamMTcH4gML+SsyAg6QOWLzuT0pInmu7OAKtxEB7ABHsGDBlwikht/h2lMD2t3KRnk8FENei4F5z959RzywshYuBK+npVJiosE/VYA4q8JCg39KzfLjgCqxTAmwsjCRlf0Hi5iAJF9Lli8QY8tXejpZ8qbZimOy0g8rljIEwRuWMkyQMKsv2TaX5vxmkPtVpZaXX8CB64WFoVvVenQ4lm4Y/iBFFdTWwEq5qeUBrNB9s6YGuFo1vBeRx0Nx3iLqYoIrzA+R0Jhv6ccfefE+pf+pVKdOcemUjAyAiR8NTqeOHRloSbNbOdTt6Av0C2joAwBJzRADAADfkf2czOPUornPGNCHnW8KnFRY+MG/ZR8X5NX9p5x6qiMNg4xXvUYnHUCO+ZqWL+dgeYAQ6MiJAwsyAFaqDv3pRfSO/U5jxLi+mDefrxG6wz/RpZxDlZE+/HFzyb0I1qfcG7teoVM8BxiH2/skuhOes5uuu46B6ZGULShzBMAVMAiwCBLr4E0LhEPCJQv+TsE+wEOB+nWS9bzftuJqC0rA6rbtOzTjtYNlRALbAays2CsJai+CJcvgn2KLlQmGAHB9LFYyI5lAjF2Hijx25+bApWgAq5KuQAAro39Hixh5qXu3bvTmd5Npxd8GkV9lN+gtIzObQLdQmta0YQu66fwHqXntzuymLS9AIWPT/RvgCtmCyy86geqbtQV7RBi4Ks2zpo/RGghVAwBkN11/PX25cGGoh0a0vICrP4dHaG3BmRUY0N7dzBbcuGmzZrw2i1Q70lGYPFbMom6ypltZhBwb5bWyBQMBK8NFCALMYpeff3kJdjcsX+JuZIuVCegEbEVHR1ObdkfRs3Mm0I79Bjt0ZTUAKgArlTIhlLEAWN184UPUom5Xyi8o0MDKVF55A8D69RK4tuDBq0+3AtojzXIVynOmZbUG3Grg4alTWRSxacK4D9LZoWeXdFe67TMS5QRcrYzUgPZZbaMt4wXTK5hEXQhmL0HFUOyFYtNcqLIdzGxBTxSisopbeU/kkdw/ZxdKFqFJzyCZhNnZYFg3aBvY0iSuPXH5MbO44dZDK+EKNDAU5eYatA0SwyVMDCVdh0Y/0KfHQ9StRyd6+Yu7acPOZRX67iJWLScnj7Kyc0vlApTBJjVrT/8dfi81r9uVCjSwsu5hRbwvNWJjaP+Bg7RmeE9rntGWqwp9jfTJqqgGAKjgboYrUcoQiau4ig65XIYl4Gq9UDEomMOHikHBLBYVQxhkgYFKUDH46ddJtkRAO7QUCjGoW9l88lATs7agGlNRERM5spOqA2GpuA05CB6uQ5VQFOAK2YW5IBRNtxjc5akXixW7Aq1XAYzv4iJsXMyHZQIoickqljeBGMdkJVJ0dBR1aN+ePvjxCfr5z3nl8oKpnRYUIBYtl4PVS2upkv4QY3X5GTdTYq22RsmfQJbEavL8VKUPmuQeR3PM1V/De1pkxZ1NhvZIibkq9wden0Br4AjWgIAr0LVI7He8kWsUkMw8XLIwHqkE6oH6dZL1gEQUBF1o/qjkw1H+JoOi6AQzW1AmT72gFVuCQgGATOdgug6l/I2RdagQjfpYsoxYLQTNF+MqA1Dwdli4HGK4fIGYEasFnqziWC0vwUXYokUL2npwFb3x1VTKzE7nU3iQsxqGVpCPGoh5DKhgsStrq1mjFg067lwa0udyiqME8niiNLAylVqR76NMnNpyVdYnWh+vNVA9NSBzxMZzezKYCkdJm1BK5ZS5/M27bSumcHOcx0uIuQIVg84WLH4ZyrqgSUkbI7vwECU2SrRY3dmSZRZntooPm4HqlsuvsZldaDGyK3QOMkwJjhcgxtuLswgB0Lp06UJ16tWij356lr76/WN218XFxfI/UHG4abgWWKfy8gqsn2W1UKnnbd2sPY3ofyV1bHIcRVNNiomJ0cCqEoAVTikT57pze1FGkYcSPEUkVAzacuXmbdEyWgPVWwNWRvGwCC3c/G6bKGcSUTJSH5lENIoIfFawGziSd7mUPXruagZXOluwdBargEAMtQibNLEKM1vEpGngyUJWIGoLwkBVbLFqbFqyJC+QXYTpaYYlywRQ+GFsNy1czFVqIDF7TFZUdBQ1b9aM9h7eQh//+CItWbeYQVZMTDSDrBo1isvJAECh5eebPwtQaFp1QIZv4qhXtwENO2UU9Wh9EsUVNqTY2DiKi4vTwKqSgJWAK2QLrrioH9XxFvI8092cHzS4Ct+zr3vSGohUDVjW7WHJ7FWDRzAgiSjWE7NkTThkmRjUxD5YmUDH4K9fJ1nPx22jvCpnRHmQiAKQod8uc1ZzbUGdLVi+BJXMP6bUKLRqERZ5KZsZ303Apbx1uSj+rFqmTJyDGC5kC4rrUKVnABADQPOJycrJ4eBw8MnkezPp/YXT6cdVX1BuXuhs6WWdFJKat6fkDsdSn479qW50c7ZW1YiNpRpxcZSXl6fpQCqRKFWyBXePGWiRiHbT4Kqsj7w+Xmug2mjAirkanhyZJKJ2cKUSgwItquRYgUhE3ci2+XgJ1xbU2YK5Fbawi9sQAEtK7MCSJYWf2ZIF12F6OjU2CUjxdgp/FoLjGzcGgCqGUCUsXAblu28MF2L4YmOpfr16RDEF9OOaz+mnNQto++6/KaccgRZiqpI7Hsv/GtdOoprehpRYvwW7JqOjoig6JkYDq0q0WLElNDeXJFtwnflVinmma4SBq3VPTaJazVtRfItWtGPuh3TsU2/SgWW/0IFlv1LLcy7m7W5aKMdsef812vPDl9R53K204ZWn+GejPif6nAbZZkxe2qmTm9NXqgzGClJUEG+CQT1QA98TiEHRVHmQdCLbOdj1qmSelXrR+uSuNGDFXA1PZouUGxJRye4Lh6wd+wQag5Os5702UV6AJjQIYJ0UZnZshtMG5SlAPw/TV2ll88hDSW9+SwMH9OeYK2lljTnS/TTxeVD96lOJveLahSgMbdI8IJhegtQNEGVmEfrEWBXXLhQLFz82+B/TORiuw8aNzfGYz5RYxFq2aklxtWIoJXM7rd76C4Osbbs3096Du8oMthBL1bp5B+rU+mhq2qAl1YquT7U8DSk3s4CaNG3qE/OlnzfjcalsPUi2IMCVzDPJEQSu8g+n05cDOlOvyc8w2MHfJ776CW189Sna8MqT/DtAjwCnRn1OKAGC5MW1HxNo5Vl0ySAGbegb4O7MHzZQbN0En0PAds7leF56ydUiFkiovIEaAA/Gejgjgx55/PGA450+bRp9MX8+s9Pfc999DKbemDGDFsybxwz44yc6l+mBPICb6AUlha4aa5TBKU1jlnWzz9Icr49xpwErLnNYMh8gLOmYL/zhEOk5HLLwtgn2QUCLuAbhmrSPwUnW807rKG8tM70xu8gYNMAVOpJq9dgmyKw0sulFHsr1RNFJc1dwzNXuPXurxARfHegZ1Mc0lAUTwEosWbBY2S1ZPi5C8yTFAKoxP1zcPB4FWBnb8ezAUiTyTRDDpQS15+Rm08GMXZQfk07kKaSMnDRKz0ylbXv+Juzbe/DfgG8fgFT9Og2oXp2GdFTjNkRFHqpdoyHVjm1I9eIbVzpwOJKfK7fArXmzpkzFsGF4sjXPiOVK5gd3U3DlSO2c9xGtnDyBTnjlE/p13AXU6dpb+V/27h2UtWsnJXTqzqAHwAn/ZL/TaO3HBLqieX1bWIAOcn2ffKNcFQBA8uaMGTT9xRfL7TyhnGP89dfTmLFjuQwMgNmY0aPp49mzmQ/Kqany2I9rQUMfpW32Pkvbjz4usAZkjlhxTjKBggFrC4ANsEggHBIuWSn5h/PBuBSoX0fZD9pElTuJaAF5KJq8JAHtmDxDAQJuJ+zSAo0jtn8zCN7HdYjYq7Q0Do6369Pa7vFY4MoCUKa8ZAYG3A7eqKZNufus3HRKObyLDqbtpcycNEqoV4eiootJZvNy81iuRlwNazjxsQlUkEeUn0XUplUHio8rdifo58pQU1XXg0ycy4f1NFy23iISy1UkgCtYq9I3rqNWwy6mHXM/4p8AVbBUobW95BreD2CFbbA0wXoFObgSpcGFqB4DQAYr2M55H9KeH75isWYDhlDLc0ZSQUYanwt97130JfeDPu0NYEVqFMLlhgY3GlxqC+bPZ9bvXmbNPTkWQAXH4efJ/fv7yOOYmyZMsPrEMSKPPlGbTyW5xDb0tXnjRurQqRMDIRX8YD/q8KEPjAPNLYATYAOrFcYlY4NlCteoNlz7Iw88wMzmHTp25HGo4ArHYgwYu539HONfuXw578Nxcn1OfWqQVD4akDniL9MtCOuREJdHBImoPeaKF7wiw3oF05qdHEsNfg9VttMcI1tw67btFRZzpAGXewJVMMGn+iHMBLASQCQ6ZQDlZ3sovF0CBOo1rEuHsw/yv9z8bKoRVZsyD2dSy6PaUExUDMXHJVB0lKZPUPVfGj1XBcsaJk6uLXhhP2rkKbQSXlTLdvlM2eXXq1ipcAZYqtCwTW2wdKmAyH4Mjls1ZQKDKFi/0ATE9bz/GVeDB4D46MMPacE33zD4gOsMbjD8hPusbp06vB+uNQAjAAaAlvETJrD7DMdfNHIkgwocA6Bx1tlnW4AMfX784Ycso8oLQLloxAhLHgAFrrw3Z85kgAVghXMB7AAAom8AF4AcB5ZEvQAAIABJREFUN9YxAVc4Vh2bE0CSa8d1QB7WKlwbXJAYl4wBbOgAebh+tIcfeIDHietjt+WMGawr9OPUp6ubooVC1oCAq43DkyOTRHRW26hyJxEVclKkWiNbcMPGTdWCMV0DN/fArapbUqoDYME1RIqeG9Svx7UFd40ZaJW/iSTLldNKAfcewBKAkbgBg7kFnY6B6w9tyPfr2bX467gLGWh1v3WK6wXqlH796KfffmN5ABKABYAXsSABJABUPPzYYyVcZQA8aAATdpcd+hlzxRUWWIIcA5ERIxjMoQHAqG43gBX0BfCF3wXoyMVgfGihgCunsTkpx8ktCGCJc4mlS9yLMn7oRrVW4W/oAQBL9CmuSdc3RAuGrAE1dCAiSURntonyImgLTYLWJeYK1O8ARrBgIfpegttLK9vx/4xsQfKYQV6muiNlQdDjNG6Y1oPWQ1k/LOJqxHJtQcRcyTwjVAyR4Bb0t1LYwVQwcIV+7DJLb7uKg+QRuN72krHsErQHrQdbqezgCsBGdX2poEnABSw3Tu4x1WUnrjh7zNJzzzzDrkOAEmmwiMEFiWMEUAGEPffiiz5uRIC8j2fNqjBwhUxKAUoyVlVfsk2yCzdv2sRuTAF/OuYq2NMXnv0Crlaek8wxVhJzJcHjTjgEcePhkoUbUrAPMgVrBhiDoyzAlSMxqAmmmETUYwSS+SURdSGLuCvJFlQnT71Q64W6rAt1pLrGjgSgGr3jb5+ZNr+oiFIPHqQunTrS3/9spe33XMUfbqiW1ObhN6h92zZ04OAhv7MzQIa4y8IzhYe3l3CAK8Rc/fn0JLaAoeGa4U4M5brt4MpuabFbpACEnps2jV2EcCHCJYZmlwPQwjYVRIkGAczgJoQbDW43uNrgghR5jMEJxJQ2oN3NcW4D2tVxweUJQChuQ4Ax1W2pwVV43xl/vQm4Wg26FhRnNnEI4q38YZZ8vC9hkmViUOWcAFD+xuAk6/moAkhEozweQm3BfnN0tqAGAtryJZNJdf+w+Pu+661gbVwzPrCyPVFU11tYptkZGXLNBpxZpj7K6+BwgSsAKtVlCCvWwDm/ux52qOBKtdbcc+edHIsFMGQHMHYXmX1ATtl40595hkEW+qsKliuM2W55E305ATa7ZU2DK9ePYZkE1ZgreNWQeQfGdACZQMTn4ZLFRx9mKqRXwYMXqF8nWc9HbXwZ2plE1EsElMbEoGb6I6ca2i7KrSzAVQx5qYvJY6OzBYufueq+wFaF4OkjwUJU1fRctzCXvh12PFtcEMBtf86L06x7Mk1HHBWRG7cgXGZZu3bQqe8b8T1VrQm4QlYg4q6QQQiqBoAluPfaXTrWJ1sQ47cfs+6p+9lKhaxAtK9O68LHIwbLbQsFXMFaxbxNJp2Bk8tQ6A4kvkqNWcKYhAgUwOOiUaMYnKGJ/MUjRzKgqeiYK/v5/FExiL4k4F2C23EN9pgwp2twe1+0nHsNWDFXw0wSUZN3Ct40FVzZcQiTfYZB1o59AvXrJOt5t3XFkIhCAcnzdLag+mhpYGVoQ+uh+ukBFAMAFecs3eV4fyVbcOkF/ag+FfJk2NOcHwLFXCEWCQAL/VbF9s8HrxHAEZoEteNvbEezZwtim3oMABUsVrhOtYGsFKzvbtvQM84gATROlhaAoXvuuINdgHB5wTqjZv+xC88ESLA8wWIFtx9AB8AXAIZkHsJthrikN955h/uRbEO4CBFLJdmA6JNjr0aP5r4lWxB0DYhpwlgg64+WQcaB4+6+7z6O5wpG4SDxZHLM4kWLWIV2y5XoC9d40/XX08WjRrFbEC5CjEnGh/32Pu0UEG7vkZYLrAEBV2vPiWASUTWgXUxguOzMIiOIC9uAzDioSwl+D1X26Hk6W1AeJw0oqh+g0MC5OHtUwNUZP//jSLsi2YIHxgy05hk3lisVtFXVxQljRItv0dKyUiGOCpQKQi5qH7v9GMgKwIILNJR4K/StlnqxW6bk3CoHlgAs7LPzVkl/oDAQIKFyVQEcCRATWYAsWMIAwPBT5d5S+baEU0vGAhDEpXtsnFXoVwLk8buUuvEna9cvzo9jAMjQVF4uu77k2lQOL1VX0rf06Y/AtKo+n5EyLosL7+xkqm3mwAGDAIsEwiHhkoXnTrAPkm4C9eskW6GWq86f6GxBPNgaWGlgVd2BGMDCT+MupBO/WOFIuyLZgvgqlfI3bixXYEZH2ZdQXGSRspjocWoNaA0UayDiLVcf2mKucGlIZwQSk2LM8G8iOh+R8nYSUbey+eSh5mZtQZ0tqPmhNMCs3gAzI2UfzR3ah/pcM8Gnpp49W3DL3VdZ80ybR4JnCwJYIbi7vMu+6EVOa0BroHI1YI+5gtVKyt4EwiGQC4dsEWrmmtgHJQAD9esk67GDK9At5BUZpeBgehMzHMxj4HwIFKXvT1ayBU/QtQU1M/0RaLk7dOgQ3/c2bdr4zFbVHWDm/fED19+TFo5sQQFWobrJKneZ0GfXGtAaCFUDKrgKVwagHd+EmgHoL2PRMVsQhZvLm+cqw+uhGuS1Atp1tmDxY1bdF9iqlsVW2vEgJgVxF62Skig+Pt51hQGktSMYFoGwKnHhkX7fZeJcdU5PyiEPxVMR9XAR0B7qBK3ltQa0BiJTA8VzRITyXAFcVRRDu0yeurZg9XYJVTfggEwpZCohGBb1FT/5/HNXFigch6wqNGRCSYZSddOPKMPpuhCYnZWWysShjRMTLb01atiA1v+9hdbfO45qFhWya9CNW1ANEo/MJUOPWmtAa8CNBiy6lrMjlKH9gzYVV1tQZwtqi1VpLUeBFnDsKy/Agowg4bmRMUjNtmDnnTJpElut0B5+/HHOqCqvcVaWfgKdFwWI/5n7sSNxaFlchFWZRNTNoqFltAa0BoJrQMDV+mHJHI6ExBckDSL2GyFIaFK3GO4+YW4PlyzOIdmC8O4F6tdR1imgPavIoH1HjBUGjTREUDLYmVFxcaHIttW1BfmBOJIW2Ei/XjBKp6el0XU33khPPf443z8BV8Hu45WXXWalfuOYYPKRBjwDAStwNX01rB8l3fg/6v0fozCvKq9mC8o844aKARxXoDU44ZX/Cz47awmtAa2BiNWACq4Q04QSfPEmJYM9oF3FIeGStWOfQP06yXreax2FGC1uQIYQwvhB6idoDegQyAys7aWVzSUPtX7rWxo4oD/pbEGdLRgJQAMEhaiTNuHWWznOCi4+1FQDO3Ww8SOA/aorruD3Clw/90+dekQlM+xZ8jN9f/0oumTJjhLACrrpmdyDVq9dRyjKKvNMLxcxV1WdRDRiVzI9cK2BKqYBAVfrTIZ24A/BJ/5wiIpVyioLDCT9yRzlbwxOsp63WkV5Jb0RtApIOYTVCoMHGkQ8FrYVmsixNLLpRR7K80TRyfN1bUFdWzByLHewWiGQfcHChTR92jRmqR4/cSINP++8oEAJzM44Bu3WO+6gE08+2XUQfDDgFgkWrn9++Jo2/2+cD5O6el0ycf51TrI1z3Sfb1RwkI8vyOfk5FC9evWsaV/4s0779k+f7WIhtcsfSdtBerlp40ZKSkqimNjYKqsfGWe37t1L3F839+vwT19xzUow4K+cPJG63PUo5ebmUPqPXzHtB8otuelHfa5gDYVVtNmAIVyyqCAjjXre/0yJflRCVqfnM9Tzanlfi7b6/socseysZLZYwfgD6xWwSCAcEi5ZLvlnYh9kFQbq11F2ZlL5l7/J8Rq1BXsqk2dRUREdOniQGilBrlCz3m48bFoPlasHMEyjPAisTg8/9hihPAYC2md98gnVjIsL+twiTgvxWigB8u4HHwSVlymmutx32rbJKn/j9DxbmUBnJ1M+RVEMFVEvZX7wBzB3/vAV/XT7WL8WsUgAnuX1gYUPgRmvvsrA/4mnn3a0GFa2fvBe4aMjMTGRpjz0UKk+OH689Ayq17k7s9ajtNBxX6yk6B1/8/MmJYfw/Kye/hADTGyT5u+5EosoalaiH9SB7H7rlBIWaiklBGBYXvdRANeR3r+UyFp3/nEUS14OUwK4AsgC6EED0IIhCOAGbjtp4ZCF5QvGJam1jO799esk65nV2rdwMwbnlhg0VNmuLsz+VcwyqYdzhGoALkCxVKG8hdRSA9By01AIFk3NEnRzXHWRQcwVCjdjYYM1wd6QLfj3P1vp77uKSUTbPmqQiO5JOVAiuxDHg4B0xQuPUf24Gj4xV9XB0heuhRQJFHM++4xd18EARWXoDdZgWHLbtW9fKmAlzxWAz465H1F07Tp00muzOQ4PmanIJo1q2ISBzx9n9WIVSB3KQNcLIAaLGJIlAN4AsuJad9AAqhxihD1pvnVBC4sK6dDBQwy41VaUvpfWrV5BufPeY+DE4MYUgBsOjd10MVGUVyuO/xZLE35P3LCTt5WWcLTMJKJ2cFUeJKLwV6Lf7hpcVerayS6u+fNJ6nlV6mCq+MnFJYhFCrFXsELhd8RcBWuSYciFa2fP5tpqR2JTCxa7vX5/WYSyvWGd2lz8WEhEKwMg8ISdm0vLliyhf//9ly9N6vHJeIoKC7mIMaydqL133PHH80KN2D247lDnDs+FOn5xOeEY9AtONVia8M7i3UU9vIGDBvks+GqNv9Zt21KDBg18ihmjn+8WLqSC/Hyf995Jb3huVy5fToVFRXTOsGFsdZWxxsbG8nk3rF9Pmzdu5H245gYNG/odT634eDpn+HDr+Zf3AvGH8FigjiAarss+HsjiXbNvl5qLjc84l1AKqcWJpzGgAtBCq99vAFGzVpT62Uza+OpTvA0AP7ZxM6p90hls4do570N2/eG4pkPOp6h2XQiEtzF1Etgihr5aX3ljCWCFe6DeF/SNe8Y6Kyyko3v04H9qq8jnM3XnZsrPzuDT+wMs2L7v3x0Uk5ta4pXE/VVdpRDYt2kF5ebkUlxNA7z4XFtOLtWoEUvk9VLmgd2UeXBPwNfcW1RYHLQdZEIoKhT4FFjQ6/US96s2j4dq161LDX7fXCIJr0JJRN9OKn8SUUlhVN2CbidbLRe6BqRoK47EJIgiqFLJHRM3JjMs+mgy4WGyR1V73YyitwBXaABUcAVIILtMqIsXLeJFUy1YK7oDJ9bHs2aVIA7Vui3WgBWsenYyJ8/Ayt/t8+XUvGkTIo+ZEmSKV+QC5XZhRKLDkt9/Z+4yvFO45y+99hqDJ4Au/A3i2Lp16tDSpUs54xT7IYtj8Yw9MW2azwIuLidcL2ROOOEEBmgdOnZkIILfO3fpQnfecw8PE8AKxwCE4Z3+a906/om+8dxi4cf+8RMm8DyAj4SLRo4sAdD4OX/mGfrtl1/YDQ639xfz51PdunX53JdecQUBLD44ZQoDJbwLKOIM0AfLLPqU9wLnA5DEOBD2wW7AF1/kOeilF16g92fO5GPQ8P7AIgy3OQCduCyxDdfmNglEinmjzwbHHM+WrHl9W/i8btjee+p0tqbG1k2ghE5HU/rGtWzxOn3u71aBbRzk73n77ddf+b6cMXgwXzPiKqGDSy+/nFCFAfvefOcdqyi0Uz9/LniLx7V32yby5BlAyOeZA5CJq0HeIsAAowHg+GtebxERTCwuWhGDG5eyLsGNi9NWuEhcfG3q2Ko+pcxeYdEz8H01XYpwIUJl+QhYN6kd4G4UKgeRxSwEWdkHKxloINzKegCuKopENNkWsFrhWq/GJ8QkhhcdYEkqv8vlvjFzJj03bRrvk8kX2zDhCYM4Jt8F33xTjTXkfGlizcNeLIbQjwo4sZjgb9GXGqiOYy4aNYoXL7VdNXo0f/EDwKI/3UpqQA1oB9ULsnK6zV1JvZJ7REQ28YOTJzOwEkvmZ59+ykAkPz+fAcObM2f6WKYWff89c54BaOB5evWll0rEHAGYAMjAZTZ/zhz6CEkRJjDBQo1n6vZbbrHeU5wHlqMLLrrIAibCyQbg9tLzz7MlQshrcV70Y3fJ4R247ppr6Klnn+V9aPKBgX6wDdcL4CVACv3s3r2bbp84kSsP4OMMHySI9QLRrgAlAXgCoC4YPtyiMsF5MP9Ah9IvQNXQQYPos3nzfACXPEFOgAUAadvnH9D6Z6awC1poOgRgISYL44ElC//aXnINdbjxHtr8f+9wEDxcjG4tobgvaNCper/EwohrcbLEyfgX3TuIduw64BrkRPrcERUtjrzgV+KJiiKP7cPK6aj0Ai+lFxA59V0rxkOndmpAtWpE0z/v/cEeM3/4BuFPCIyXQHm7LEaOGCu4JMGWADqqkGTfbx2cRBQIDieWtERcsD/yrkCyPTS4Cv6ElUJC4oPshwIw4WXn0it33ME/8Q+TAiZtfA2LhUZILktx+ip7CCZqBM+KSwWZfqqLDosNJncBo/x1/847DFLxFYq/sU9K10iQO7ZjG+SwXyUVhTIQb2Uvd1NllVRJAxNwtfJshYrBIVswXLFI4e4H9x5A+6YJE0gNbha6Dtx/OxDAu/bciy+yawnP1wsvv+yjfbyXAEr9TzuNrUwALwAuaj94tuR5Q3+w7qiuKDyjsA4hWBzWpjGjRzP4dxqPnBzXsX37drr19tsdxwNr2U3XX29Zu9XxyAcd5hlYdm4YP75ELBV0wuBr5Eh+N1SeuJ8XL6Z3337bsppjLGvXrHHsJ5AFc9sPX9PG/41zBFcScwWXIuKp0Bqdfg51uniMlVmIbW4spLgvAq7mzZ1LH77/Pt1y++0+4QKB+tnywoW0dVcaHTiQ7v7N83goKgp0lu6aJyqaPCgO7KflFnlpf56500XfqjzAD0BQoJZbqPTvYsgCllyIWiIJjRIcxdvVJrqvZy3KzC2kre/9EZBwVKxS/shJAagEz7ghES0h6xTQHgoxaCiyOqA9lMfHvSwmLExe+HLGZIeGSRkTKpqAL1hf4M7CxA56Abiu8HskAgEAI0zE+Eq8eORIBkIqcAKwGnPFFQyspEnmn/wtcVXYjgbLAgAYFjXoRppYoMQiJbrF34cPH7YWHciL1UssXe7v4pElKeBqzdnJFlmxGpPpZqFTNVYZ8pL5hnimSVOn8gIbKJtMLB0A5E5B5wAw191wA/cjizgsWSowFHCC6x3Uv38JYL9s6VIf4AbLEazW+In3RKxYojv0Y7dwYR+2y3jwN8bjxO+G5x37MOac3Fwev/2+qP2r45frwnuIdwp94J26cswYBpih3F/JFhTLFcb/zUltuQsBV/h921ef08bpD1DuXiOoutWwi5lywe3zY78viEETyhVcQ7AswoxZ1xJwz0drUmk/TCd+2s5sd+47OXwnUtrK0OLi4yjODAoP1k18QjzFxLoDe5CNjnVnvarNsu769TfGZoXZNDpmH4Orne//wWKlJRwtM4nou0kVQyKKgeqYq2CPben2Y+KEi091WakuKdAIAHhgGyYyADGhF4D1CpNmRQZdC8+NuFSwSDEosbnX/GlDrdknMnbgJASguFZYFwAwAbTkq1n6kFgqAUWIB8Hv+Icm2X7iJhH3qRwPMCYuDcjLl7xapLl0d7V6H6XWDZOvwmNMy1Wk1R79d+dOtoDincL9RwzUkKFDS1hw8B7CbQbXoYAVATIAGmD0Rx8CrgBWVJcfZAFOFi5axIDrhnHj2BImrmcABJwfAez2bMEtf/9NTzz6KMcI2mtcAiDw82xmwgrQQP94jjFHwAIGV53dAiiWpq7dutHqVausPtTreuapp/i8+IhTxy+uQ/QBlyeu9d677/b5WFH7CUQjIXFXAFe9p7/nN1swZed2Oqp9Rw6Gh4swa9cO5slKOPVMV9mLuG9O90Ws4Hfdc09AYLhl+nlUOy6a7v0tlf4tMjPcYqMJwMJNA/iIT6jtRpTi4mu4BkyuOowAIRVcbYHlKgDxeTDC0TKTiL5ZASSiQk6qwVX5Pp0qt5LETwlowMSGSRsgQyZeLAgS0xHOkQE8wfKDc2Mix+Ssxh6JBUjGIXEibrLx7MWQAcwwMdutb8JLZbc6CbiSWDMBRxKEjsVEABKDpYULDWBqkoKqFkL1nNjfq3dvBrm6BdeAgKs/FRLRo+evpk4d2tOGjZtcLXRuF151NG4tFHKMP3lYiCSbD7Ji0ejeowc99vDD9PZ77/l8sKgZp/gYgpsez6b0j5gsWEDkHZBF3G4JAjj5ZM4c1g/eZQY+Y8da/SA2Ck0C2hs2aGDFLomVyW6BwvuKjy5sBwEpABSC8mWuEIscfqqWLzkOgKLPscdafeAdkOsS4ClZs+r4RcfSD9yPJ518ss/Hitv7JeCqToeulDR+ErU7sT/9Ou5CJhsF4Gp25ggqTGxOu156hLrfOpXdgZLN2v6Ge6jrmBt9Hlp/51Xvi2Q0ynPozwKoAlIBV4/8mU/RXTsEf1G0REgasIOrshCOlplE9J0KIBEVoi+VJDAkjWlhVxoQbiWx4kjMEcACgIBYY84y3YUAPOI6DHQCLAaBsuPUYyWDCYBHbeImUzPx1EB7yAZzpckkDLeKWJTkmlULkgBKyYqUc6oZfwK+cE6JPRPrngAvVV4sYRgn+sX5oTuMCYsQXIqSmYmfAGkVaQ109YBUISEBV6vPTuYgUXwl9oigbMEJN97IweT8DJgZgAj+dsoW5CQTxP8pFmJ8YOA5AkiCVQm/QwbPDFyBn33yiU8wuizgw4cOpVGXXsogRzKAYRXCedEPMvDwLOL53LF9O2frIZtNsgVxnNBCqJYgCTwHYES2oDTIw9UFV/nUSZNKZAuOvfZatjihSR8ynqysLJ9sQX+uTGx/YPJkAsCUjxn0Bx3BKmyfo5yAj088lRnUjm1gXYd1CtmC7S8bRygmjgB4aQhkB7UHMgiDAWqcd+bbb9PqlStZ/5gToNchZ57JMWtw9dotiXZLnwZX5TsJqeDq7/f+KBPhaJlJRD8Aiajp+o0z49QCkoiWQbab5rkqtydLAAVOIMHWwU5md6U5yasUDsHkVWAFCw8mWcR0oYkFSR0nAAiAiTR7YLh9PAJwBDSpfalWL5ETy5KAJZFRrV+YzGE5w+IhQf4CluQ8kIdlSwLfMW7sA78NMrqwHderAko3Vrhg96c671fBFczz+ACLpGxBABP56MCzAMCi0gmwC/rHHyklJYXatGlTAiAcSEkhBEQj6BwWTwB5vD8I5kbfAEsC5AVYYaGGPJ5Vcamr/Qh/HcaVm5PDWXvCt4U+nHip7IAClib5SLBnw0EW1wSeK5TXwRjsvE4Yz3fffsvvBPSCOUPl80L/KlecACVYyti1dt99PCQE/QPACmWMG+Czb/Uyio/ymFQL3fkQ9I/tyJoEkAKw2rvoSzr0z2aKa9qC2g493zWwEqCEcYo1HvcLOsE9lmtV75fdlanBVfnOaiq42iExVwEwC4LW8U/K6ahYKCiJqNKvk6zngyRfhvbyJBGF2V+tHVa+aj6yelctK2q8hcQaQRuw7iDoXSZPNxoSF55k0gWiFpAxCHmmBMyrNA+qDNwHQpyIBSMYFYQEoIvVSo0xU2OphEcINAmczffjj1bGlKonXL9kVOILefOmTfTRrFk+QfCSMRhIV5hUsShgfDjfkU4e6ua5smKuzkrmVGlMcMlflKwtGO4sP3Vsbl1Obhb26jZOvJc3jhtHM2fNqhAXLd4dZCyLSxHWN8SmqVar6nC//n1lJMdclcUt2DmpMz+SWTlZtGOfb2F0N+9edZZRwdU2M+ZKDWivUBJRFG5GQCmjbRvJlpD7ScoiBlYW2V62ybM63+SKvjaJt+Kvy99+s05vdxWGMi4ViDjxOal9qS47yaaTMflzr+F4ACVYfzCpqqAQliI1wB2T/VVXXMGnFKuQ/ZqdAt0BdHAOgDdM2Gr2oD9dYEKHnLhRASgBTPETsTLSh8SgyJe4MFwLX1Youj7SZAVcrT2rmES0pzI/VIeFNJIA14xXXuFHEBYZIQhVXX7lATARoxQVHc3vExOxvvii66y98hhPRdwvZAuWBlwl1mtEw08aTr069qL4uOLg9w07NtATHzx5pE0ffq/Xxy347h+VSyIKcOVEsgUgBRMZTPZCpAWwVRZZdfLUT0N4NSAgSgUyOINsD9VNpbrc0E8wBncV2Ai4k7gmsTTZ47HEwgPSQBk3Jlq48eBiU0GiOh7hq1Jdina3nD/t2i1RUoYE4E04weA+kaB8cdmE927p3lSGdplnepjgKtKyBSu7GHI4gIZaRsefyy/cgBeuT6GOgeU43P1XxftSGrfgoL6DaPhJwxhUHUg7QCs2raCs3Gwa1Pd03jbruw9p4dKFelJBPKxCxbDlXf8konaaBbCuByMRRdgUIqfcynpAxQCTPJo/YlAwT6B6jxsS0UCyGlyVz/OvAg+7hak04EqsUGJZEh4XATvYj3OqpV/sQeDqmLhEBpjMr7/eJy7JHpQOGSHmtGf/CXOzqkEAI4Af4aSyAydYmhC8jy9xfBnDfYdrwde5WKVCBZ3lcwePvF4FXC0/q5hEtPcXkZMteCQAAfWp1NdraKOseggVXF111hg68Wij8Pmcn+fSnJ8Nhni0Yzr2ohtG3EDaelX8pNrBFcrVBMM3gUhEBc+4IREtIWuPucIwQyEGDUW2m465KpdVVHXf2ZnW/YErgBUAGZWjCYODBeeRBx6wArwBSoQqAeAK54Ibz05IKC46ABpkzIj1CX1KJpRalkeNS5JYKpGFZcqpZp8ElkNOPT9ir9CE/FMC+u1WPGFYVwPpNbgql0cyaKdWQPtZxSSiXSIoW7AiXEhV0fKiAVdamWLQQgFXowaOJFit0F6Y/QKt2LTS5706EsBVqyatOK4MFrpWTVvRjr07KCs3y+/84hPQ/l4lk4jObFVxJKI65iromlMqATX2SE1lRmeyTwUR4npDFo8a56TGTYm8ABIBPhJvZAdxwhOlXgBAEoLLBVRJgLkUfBXOHCklAkAFmdJSGACkodisZCnasxvFugYdwRWJFixDsVQ3RB8UVANOlqte8yKntqAGPrklCEVx08tq2ZEHp7r24xZcCXCCPt784k04M1/0AAAgAElEQVT6ee0vJd4pxGDBXWi3aAV9+cpBADFhaClpB0oAIVxLo3qJJVyX2D5q4ChqVK8R70tJP+AjI1a78c/eTLdfchsBaAW7VnvMVaWSiL7RMsoraYhC9okAdngKYZVCjFW0mSoNX2NZZDW4KoenWomrcoqLktI3UnRVpQ+wuxABnCDPLr/+/TlTB5YqlWIA2+DOs2cNApgh2FuI9W6aOJGD1CVdXU03R39qOnY4tCIgEIBOeIfE7Yj+xa2I82JsCI4XqoVwnF/3EZoG1JgrmWck5mr3nr3cWXVdYPV1Gc/KkagHt9mCj417lEEHrFWwWjk1AJpeHY8pdbwVjgfo2bB9g0/3sBKNOn0kbd+3g/s+6egT6cQeJzKwgez9/5nEYwPoQUP24u2jbrPGCiDUuVVnjgUTeciNffwa6zzoc8xZY/hvWKYAnOwy029+lrctXPotg0g0JwueOng7uKpUElEwtJclAxBADBwPbjILj9HZgqGtQC6kA8Vb4XB7YDq2Ccmlk+sN++10BcJXA1dcICoGF8MtNxEBkU9MuI7env8Nrd20me66ejT1630MpW9cS2s3/U2Pf/EDnXtMd+rcvDH/PrBjEl12yvGlGhNIBxM6HW0dG9+iJdVqbkwQugXXgFVbUMkWVD++jsSFV7saqz/gcpMtqAKPu165i61BoTS4EgGQEJ8F1yLcabB+qf2oLkeAG+wTEIfjsf+Xtb9wH5P+M4n7Qx8AYwJ0BCxJXwBfcNnhb7QnZj1pnN8GnFSrHM6JPiGHcUx5ayofi2MA4hDAX6tmLStDEn0KGBSXoT9wtbmyswXfr0Ceqx465iqUdySgrJAU2nmZYL2CdUmNpVJddrBWwaITzPVmr/8XtoG76AjMysKiDGAkv+Mn9klT930Q3ZS2e+LozoLthN/3emJpQsFOS3a7pyZ9EN2EmnjzqCnl0xpPbfpv4S6q58VnQXgbym0Y4Ks7xbdoxT/xT7diDahuQeG5koSXqp4tKO8GSsUIcahYbPFeggBTLY0jVx0MMNoJQoPJa9dk5Lkm3bgFASoAHAJZrfzNJQBBsPggyH3D9o0WEAJoEU4scbcBCK3ctNIKmBewhCB5ACCApc5JndgKhQZwJdYmgJ47X7mLt4ulCvKSwYjtsHpJzJgadC9WOXHxyfkA5t744k3uUwAefse5YEXDmGANO5CWwvvRvz0OTbVcbXXgufJQLNU//kSKo9pWgh4KaRdRPmXv3EopO7aQlwqZcqrAayTyIVAdyXyoje31EtUwswZV/iwnWY8dXOFiAjK0m5mFYu0KRba7BldhWV+drFFqx8E4qcIyiFJ0gvpf/Hzt3sElKVSwJNtK0S0fIuAqyZvLIOvkojQ6qSjN6i6XouiZmJbW332LDtPpRYdKe7qQjwPY4hpnA86kludcHPLx1e0AAVerzkrmiQvme7gFI6G2IADUjFdf5ZgjFGJGQ+II4vd++/VXjjM84YQTfOrwuQFKUvsPLvnh551XbWOawNIOUKrW4XSjH/UdiFT5YOAKrrpHxz1qgRmnWKtAc4FYhQBUVE4sAU4SpwVgNfWtqXTi0ScxAHMCPwKOJIAc4EyAlio/447XeEjYBlAIMAS3Ic/1Odn8uwAn1SoHtyL6FrAllBIAiABxuBYBaYjHEouYXL8KGGWbCq62mwHt9bseS+0uupyanzCQvNH5lLlhFeXu2saHINQJ3je0Op17UlzzdpS5fTvt+Go2bf/6c0pPPcBAC6FRJdjcFSzkyND+dssoLw5EkxqAOJm4+YDIakYR5RQZHA9lkT1mgWZoD8ciKSUo4KITN53wNYWj/9L0YYCjnRZwkr/zD6f5WJtK07ebY5ZG1aVvoxqwKKxTlxbuozhmLiluP0fVo8VR9aiigZV9/J2uvZXw70huKrji2oJgaJ+7nJo3bULkMetwmQqqigspCGlRS05NCJFxzp9jpMtLwkYo45fCwKjXV10tUwBXuE7RXSj6gV4jWT4YuFJdZk7gQeYMgJj4mgaZqBozpbr7VJADcAXQ8uh/H7FcfABuYnUCkAK4EcsX+gXwAaBKTEi0wBIsRWLVgstQ3HcyLlijxG2IbfK3WKnEaibgTAWT4vJT6SfQh7hGsR1ADdeFczu5S1Vwlf93IvWYeDcVZqfQvu/n0J7v5lDB4VTGNrCWw/Kk0ifAMoW5qGGXnpQ4YDg1P20E7fnlJ1oz41nK3LmJ49BjTEAGORULMUeWiZPACwpZzxtH+Qa0gxcCSE0C2vG7kIiqNXhgsQpVVoOryF5OYXkSsCRWp7JanNxqBFYfexPXG0+4FEVz92awyLCmdUoAK7fnscsJSFS3H1hWMnMnlP5Pn/v7ER+fZQW0n5XMiTOYZ46eHznZgipAQNJGQX4+NUpMZEAE4CDgSoAA5NUPoGVLl3LFgD7HHutDOyLg6oorr2RqEbHuqIBCSkapNftUICYfX7AOnTNsmE+cJFyWAH+xsbFc5FniLg8dOkSo79fvxBM5ZECygiEfFxfHNQThDpUxYTwb1q8nXBe2ox986NnHiYLvaOgX+hHiUGQI3zRhAhe/xrbqCiRDrS0oliXoTA0AV+cXO6ARYAQZAUv4HWAJliLIA8wISAJokmB0uBAlngpgS4LT5XwAPAhWl4YYKbjxBCypYFCsYWJ5Awh6Y8GbfDzGiGMkGF7iq1QwCOsWwJNYx3BONQ7LzRwLcHVtkwRqcdpNlPb3Otr+8gOUvWubVX0G8wyAULbXmHMAlgC2ALRqeQxwJZVqsL/58NHU6rIJtPWLufTnM/ezyxD7YalSk/tUsnXsj48i8rzTsuKoGDS4cvN4VK6MgAnEM8EShRincAAoNQBcBUW4WsQjxdatZ1248XdxlfrK1Ujgs4urU+K/oC+4PNXYMJ+JcdjF1PP+Z6ryJVXI2ARcLRtaTCLax2bZrsoWCnHhwfry2aef0ttvvEGPT5vGYEjA1aVXXMGuPYAZyENWqhR079GDBp5+Ohf/BhjCPgAelIRBkWHETY4ZPZoefuwx6ta9u+UiFNoSbAcwUYPgpW9hWEdtPq6c8NhjnJ0rPHHou26dOjwmHAPXJkATLHH4W4qSwzUp21GKCnxyyPodd911NOv992nR999zbCfXHZ0xg847/3wGUQAUknUMEt+c3Fxa+PXXDPRwbrhNce6BgwZRt27dqP9pp/k8c1X5vqsDLc04g2ULugFXAEOwDgEI2YPFBSxhnLD4IJvQ7k4Tq5EK0gCiwCEllAc4HnKzvv2QAREawA9bu0bdViKmC/s5m3DHBguMAdwBHEFeXIv20j0AUmq2oJxHQFao7PMjW/WhgScNprWPT6SUpYvY5QfABPcfDEYAUIijwt+wWklpP2zzJ+utU586XncfJfYeQD+MPZ9Sd2xhL57pFeT+AdCEZN0iHH2/lW/hZlxcKMSgoch219mCFbJwuTmJWJ5ghRFAVRqLjFiU1Gw52WYHUW7GVZ1kALwAuvBzzw9f8qWd+v43OrgdNeyaNaXVa9fRqqHFJKIqFUNpFq6KzLYTcPXEtGkMcB6cPJndgAAxqmsPlh3wq308ezZbhLAPoOfa666zHnUknDRo0ICGDB3KQAwNfQHM/LluHV13442WZQeF1LHvuOOPLxGTBU67Y48/nvsRi4mUlwFgAuB5c+ZMn2QWAUkvvfYaAx6MFVaoW++4w+of8WS4LnDbAQDimu687Tafvg6kpNClF19MX333nUHfsmkTgzq5j9ARxgKQhvO8+tJLNOWhh44Yi5XoIVi2oBtwpc6REu8kVi75Ww2GFxeiZO5JMLpq5QLAAaBRwQ+sVCizI5YrADAUixawxVghN8s6BmAOmX8ir1rHRBYATKxpOBZ/w6olWY0IwofLDwHrkEPdxECkoaKLGnmFNP6sa+iovExafu/VVHQ4jcESB6GbbkBYm/LNA+AWBMCSgHU3svX7nkp9HnyTFo8dRfvX/cYWLDSxhiF0Cq5BAC+EOXhAIhqMHj5c5W966ZirSsEOAE9pG9axNUUWfMnACzQgZLqBXkCAk/x9pIOm0txE6Hvvoi91MLupvECWq6qeLYhLsAMEABsVXG3dupUGDR7M5ZZQEQDgBAssAAgKIquUJps3baIfvv+eXnj5ZR+XogCWT+bMYUAEwAIuuXdnzSoBrODGu+6aa+iVN95wBCxTJk1i0ATLkTRZ8G8YN46rKsBKBXD17gcfWFmQkAW4gmVNLGhwHwIoSUxZUVERHTp4kN5/91129QHEoT+7ZU3OC5corFe4XrVVdUBt11tpXJnBYq5Ut1wwTidV1g6unIhHVeAm16Jm9InVCOV2BIBJTJTqngO4AgiDFQt1Dm8ccQP/LqV54Db8Ze3PViYfXIeQB+BzA5RCnV8BrG4fdBU1OLyHVt97NQMq4efkOoBm3LjUS0asFMDUrjyiPXle6lTLQ3WizZqBfmQRj45+G3ftSX2emU0/Xj2K/l33Gw9VLFYlyt+ARNSpGDNAGZCYm8LNbmW1WzDUxyZ0+VCBlEoXYAdToZ9dH6E14E4DAq7WnpVszTM9F0RGtiCu0A4QBFwBgMC1t+XvvzmmCW4/cfnBenPB8OFMhSINLjO0Nm3aWKS9+FtcijNeeYVrYQLIwMIFy5FTsHswwKJa1tC/CmRk7NjuZFECuFq4aJEF6GCZEuoJGX/NuDi+DqaBGTHCR94OoAIlA5QGsEQSQAsGrnAt4toDEHlh9oslSD5hiTqj7yCLQkGlRRDizbtevtsRyIiFKCsnm8EQQBPAT6smSaarbwNbjODek4BxJz4pd295xUiNHXgpdTp0gFb+72qOpxK3nKTF4CcsVFKYGcYkgK5GV51IvUZ0pwXjP6M6W/fzYJ1ksV3tt0GXnnTss7Np4UUD6fDOLQy6ELulxqbDguUBuKooEtHe2nIV9qfNsEb9YlqkjHgfe5N4JwNItWTyS016GfZboTsMQQNWbcGhyVZmco8IzhYEQAEgate+vY9rD1acxMREOu+CC9iiBOABq449+FtUZ88WFGsV3IpDzziD46MQXG4HFKh6AOsU5KSpAArjQEA9YqTsFiL0++Y77zA/l5NFCeAK1jPV1QhwpboO1fHgGqc+9BB17datxDgBMHW2YDQ98mc+RXft4PjGqBxPEAAAEredmrkn2YAqLYK4AO2s6yG8mhElelrLZLqgZz9aMmYQZZkWKwAkgCGAnniTCQEuPGyHsQgtJTGBLvvqWv59w8JNtOb2z6muicbssk79tjyuP3W+fTrNP7MX5XgLuW+J35KsQs97tpgrDCqviAjEWkLuJ35JIDO7nzEU2WQdc1XmB1cFUwBVdvceAFS9zt3ZnYfYp0gKDi+zcnQHEaMB1S0o80xyhGYLQukAV7AoIThbzRaEe3DcVVcxOJGYKwCm+6dOtSxBCCJHySYALgFX191wg3Uv0TeCxkEy+uiTTzoCFgAfyEmZKwFQyMSDuw/9A2C9/NprPi4/sUIhdsyfRWlQ//4+NTilBumUBx/k2C9puC4Qq77y0kucbYiYKxXo/bx4MQfxYx+C9QEEYYmryFg5J+BpB6rlOR43liuMx8mFJ+OUWKXEhEYWmSYCv6tKgysR/FkY5y9rfikXVyCutUFUTXry6sn004W9KSs9lWLJiKkSkCN/w12HJkHrsFq1nnAaHTO6j6Wyj05+jmpk5XKQu13WX7/dbphE+blxtGra3Y6EoyXAFToOhRg0FNmjNbgK+fmHm08Cou1gCm68Rn1OMBnAj+bfddMaiAQNCLhaObSYRDQ5grIFxaIEFx+y3hALBaoB/C1B5OLaQ9D45o0brZisu267jQ4eOsREo2hfINB74kQGKjPffptWr1xpyWL/vLlz6bGHHuKAcrVkld0CpRZkhwUNWYfo++JRo9hihWzAF6ZPp7OHDy+RLQjaBn8WJbgy1QLnOO9vv/xCz0+fzmAOmYcAcGvXrKFnnn+eLVyI3YI1DdmCaL/++itb8ARwwcUJPQFs3X7XXRYJK2Src+xVsGxB9d0VkCIZgYYFa7sVyyRM7sFisypyPsBYESgvgfEq63q4xzHhuAup7urF9Nfb09kihX8wDiHJDlQIsCbBBQhQhQ84WJSAVxBsPuSLa6jeUcUZ6ovvXUCH5q8rIRus3yHfbKbvLhpCh3ZsYsOTSjjqecsfiahJqCWEWzCx+SURdSmr3YLuHy9kl2189SmflH5YogRMSYkV9z1qSa2BqqMBFVxJKrNKxRAJCywAVm5ODjVp2pS5mgAm4HqDlQixSCp/E2QBQiTIG9YRcEDBIgXApAZ/w+WGOCtxHYJP6oHJk/26/NS7Cr198/XXtH/vXqtv1QUJ6xeoHzBGxISpWYd2Hiux4Eh8lR34QB7WLoA6lPtJ7tXLJ5ge1wwKBjQE99sZ2RGXBtoIbJdzRMJ9LwsADJYt6PYNlUBzWIf8xVe57SuccsJjhYB6WN8wPmT8hbu1jalH9465kxae0YHBElpclAmmQLNggq3cIjNbMMogSYdsdMcmNPzj0T5D2rhwE62+7XPGOIiXEtlg/SYNGk5NTr2Qvr3lcgZwEn/FJKIzbCSiEkmPTjORWmhSv+NkMKepxFmhympw5f4Rg7Vq3VOTuFyKgCr3R2tJrYGqrQE1oF3mGQS0Jx/dnSIhW7AsC2yoQdsIapd4qYo8b6jj1PLBax26dQsGe3uFxTyYZQgWpBN7nGjRH6BfxGrN+m5Wibp8wc4ZbL+UtpExAWjB2ib1AoMdH8p+BLHX+/JT2jb7HcYosE7BSqXGPsGKBcsTtgnPFWQTLu5NJ989sMTpPjzxOaqTnesj66bfwQs301dDjqec9P0MygCwaiOgHeVvVDIsDIh5GoAETbZSSTUUWneMCl+bocpqcBXK46NltQaqrwYEXC0Fiag5z/T9MnKyBcvbwoLsP7gI4d5j4lCTJ6u8z6v7N9658tJDacAVQAsAEkARqA/AJYWsv2BWK2QBokafuOgQ+I7f4boTNnWnEjKlnXWkADPK9mTnZnGNRCdKiNL2L8eBemH65ZNo4fk9GYfAYgW6BYAaxFtJ1h4AFcCUyrqO30+YNZqadm1SYhg//W8Bpc9fV8zQ7rLfdqPHU2FeDP35+pMM8DhbERjpvZYOJKIySCXqHoME6FID2jE6RNLzBbmQPVpnC5b1udLHaw1UCw2obkGZO7pFULZgeQY9y8IOPim43FCI3V+pm/IEAvKglRfQOBL7Lw24Usk+RWfiboNlyKmp9fmk9IxwTAkICpX9PNDEIzUJhRYC4A+AsDxclr1rNKULuvaiNfdczZYiNFiYAGoyCo3fsd1iSjdpErAtqlkCXfb1NY6Xsn7hZvrjls8ZnEEWSX1qP/DUwXMHvCMlcmB4qtmiNR3z4Dv0+UWnMJgT4xSXv/EhEQVIMllNZXDoFCcRCxZGJsFjochqnqtqsS7qi9AaKLMGLMvVmcXlb3p/ETm1BbULLLgLTH1INEAztFEacCW8VmBQR0OZGjCb+yPkFGCF/R9++yETfKpNMhGlPmCZX2YidjvCSiZADgWiV25aWS4uwf/0HUYJCz6mlG8/t4LUAXi25HqpRvN6FN88gWqYtAqCT6TIcoeBHajflcVZgvZrf3v0h1ZB5vwiI3YLNZTRwIywa+kOahvnYbefADrgu1NnL6O5g4+nPG9+Mah7/agAJKImoJLihggG80s46kK295dGTMXuPXvDcT91H1oDWgMRqgEBV2uGJrM5Hx9r9goOekE2bq7WQ/XRQyjZgqV5tQXk4Fh/LjmxhIXTZSeADpmLICRF7UOUwwmn21H0cdf5N9O/Ey6l7H+3+hh9Tnn3cmrWtXFp1BbSMd/fModSFv3NoAu4C4anY/73NG2fP5d2/voduwbZHQlw5UgiKvVxFN4IYSnlF97MEARixHaupRNEto8GVyHdRC2sNVBdNaDWFpS5Q/340oCi+gCKinChRoolMVzZgk7zAlxzsBjhJyxI/rivQFIKjqxwcmOptBBG+ZtfHK1WQi+hUkqEOse9eOZE+vHKfoxBVGLQsxaNpxik+pVzWzn9F9r+3h/Gh485hqPHT6KDK9fThi8/ZGsaXIued20xV0wiagIlJvczkRnMY7BglSARDUFWsoG05aqc777uXmugimtAdQvKPCNhA//u2s216sAbpTapYae3G7X8tB4iTw+lcQu6fZXF3Rcs0N1ffwA+vToew+AMfazctMLH8gSrGO+vWYtQPgf7xeWoFozunNSJpr41tYTVSgV/amFpt9cnci+NvIO+PbcPhy8Br8DAgw+05IkXUrtzm1FMLaECDbXn4PKpW7Jpyf3fUtpGw3IlY2hxfH+q3bs/rZ42hclMYY0vAa7QfbZppocQ/IpCjuUU0B6KbA8d0B787mkJrYEjQAMCrlaARNScZ/TH1xFw44/wSyxPcCU1CQNZrfypX3UnqjKwQM369kMadfpIq5ahuh8B7N8sW8jZi9LssVwC1sQdWVrwJ/0/M/Ra+v7y0y1iUOATwKmEFq2o6anHUPuLmlOd5jXC/qRt+y6Vtn66mdLXLKXc/HwfwtF6x/anen3607ppU3gsMEp53jzK45VgL/gOYdJiJGjSLUicVUASUZeyfb5co2Ouwn7LdYdaA5GngWJw1YPDCTDP9NXzQ+TdSD3ikDRQXuAKtAtwx6GBCsFfFqHTYOVYCYDvnNSZgRSAVa+OvfgQACT0iZgqWK8ApgCiYKXq3Kqz1S1kcH409IPYK5ZrZfyOFoybK5hCpwFcXXY6B47DcgQgg8bhTbUTKKFbL+p8cRtqeUJCsK5c7c9NLaANn6bQju9WU9Y/G9nl5+PB8xI1OL4/Ne57Ki15agrvN0lEPV41SJ2ZTc1TZoI01EwtFHdhWWR7L9DgytXd1EJaA9VcA8UB7T1I5pmeen6o5nddX56Aq4f/zKOYrh3DphAAF7gF0cY+7kw14O9kj417lJCJCLJPAJ9acbXouZuns8tv1rez+He0Jz54gjbs2Mi/ww0Izq0XZr9IN4y4no7peIwPwAIYk+zG52e/QDeOuIHdhHA9AsSNf/bmUl/7yyPvooXDj+HwJaAY4bliElGTmT2+Q3dqdkpX6n5JYpnisA6uz6Z1H+yggytWUFHqAQ5WB6BDAg6oGmQMbQefS/Gdkmnl01PY81cb+9+oQMuVfJnm5eWVWrH6QK0BrYHI10CNGjVo9dp1tHxoseXqWNNypeeHyL+/+gqcNbBkcn+qHRdND6/Lo+guHcKmpjsuvZ0tRRu2b6DH33/CsV8AoBsvMKxbADiPv2fITb7qfsrKyaKbnhlvHff6XTO4r88XzyH0nZKWQne+dFeJ/TjXVWePoZN6nMTyGAPa9r07aMP29bztqnOuopTUA/T4+4/T8xOf4/1XPzqWf2JM6DsUS9sz591GP198nBUbLkl1KHUD0CMkolH1G9FRxx9H3S5rTgmtQVXsvhXkFNHORem0Zd4m2vvnKoopyLf6ZaJQMLAr8enJN0+i/YuX0KZf5hdbrma29HjtxKChxFGFIpu8YA3VqV3b/RVqSa0BrYFqq4GMzEwGVxJz1UvPD9X2XusLMzSw+7VLLHDl6dQubGq58/I7qUtSZ1q/fQM99u5jjv327tSbLjljFCXWMxJFlm9cQd8s+YbuvOwOn+OSmibRlKsn+93fpXUXPmbx6p/p9Xmvk5z7sfcep6vPuYp+Xv0zffbT53Ry8sl0yaBRfK77X5/MIOrNe97gvyF77inn8pjx+/pt613r4s4hY2nPo3dS5vpVFomoBLbDkoTYcPk7PzqWEvoeS2c/muy6fwhuXpJK66f/Tuk7/uEwKXu/bLEy+T4RTnXcE2/Q6lenU/qfy4tjrmYe5QuuyjNbsGaPY3lAGKz4SfE3shBVIlOMW4oxRqKsKJ7TMYNcm5Y1nodw6QGxgtKwaAfqV8saX3qVoQfcI7zjh1cv4cBUzAe1k435wX7fRNZp7tCy5iRve9YD6ay6zbeRtJYcdUyUAa7W5hF1ahvSgh9I+C6Aq9ZdGKQ86gdcyfEAWeMvuollP/vxc7rrijtp+97tNGnG/Sxy3inn0Xmnnkvvf/MBy0wdO4WB0W3P3877xw4bSycnn0Qz5r5Oi1cvJjn3ozMf4+MAzq5/6gZr+/KNy2n6x89Rl6QufC61oX/s80eI6nTNo5LPoLYb/6Qtb03n2KYcxWKFv7OKiOJNyxLmmPqDOtGQuweEpOucjDx645w3qVG0x7JE2ftVSUQHz11BnwzuTR4qLM4WnNHCU2E8V6FwYkWqLECivVikPx4xLWt8YYRTD2rhTuEbUQt3qvdCyxbztAjArSidCVBy4sizj0HLFn8k+JsXQ9FZWfkKI3VudsPFWN7X1n708QyuHlqbS9QhfODq0sGX0pDjB7N777onrg8IJHp37k03XzyegdMj7zxKL93+IsXXjKf3vn6fUlJT6Jrhhsvu1udu4/6euulJSqyfSMs3LGeQNfi4wbR9z3a677VJLCfHX/nAf0jG8exH01l+8PGD6bLBl5YYz7INy+nr378OyWIlnXSlBBp72jD6edz5vH5YtY/NLD2Zy/DhBa/csZPPoK6nhK7rr+/7ivb/us0w/igcnugXH6TCqFW/W0/qNf5B+u7qc6yiz2xYAbgqC+s6LoTRowuG9iNBFm5SJAGIPxY3359+tazx7IRTD3iopaKAxZRrftXb74WWNd7bytCDACanucN+37SsL7gqq87KWmnjSJjHy2s9a6uAK2+7NiFZUwIJ9+7SmyaMNILEf1q1mF777LUS4gBQQ/oNoRH9z+N9y9Yvp2c/fJaG9BtMlw25zJIHoHr47UcYQKF1adOF+8bxaH9tXc/HQQ7tnfvf5p+jp1xJIwacRyP6j6DZi2bT7B8+4+2n9DqZwRkawBvOK8eWVgGvjH2Yvr2gHxUeTmVwhQbLEj6epVwfE53H16ArPh9dqtMs+7+19M9rvzn2C8sYGrRPBtAAABTtSURBVOK8ek96mtLWrqG/P3qDQZc1f719lKfCaguGUocw0mVxv5G5gHsQrHajli1m/C+rzqBrebnUwp1O/WrZ4q++itYZJiZ/77j9vmnZ4vpm4dBZWWvERvrcHK5auaXRQ5crTcvVmlwqate6VIu+v4Me/O+D1LpZkgViflr5E+1PTaHG9RMpqVkS9eli1NQDsAFQ+vQHAKDZvA3grHWz1rwPx9nBD8AR/mG7gC4Zx8zJ7/CvV0weTSMGjKDzB4zw6TusF2l2dlH7E6h7diatfGYKAyoJIxJXnXBfJQ7sSIPvONXvEHLSC6lmgjPpaOqew/TJlR+xscTeLzrE2h6VUJ/O+WIlfdyvI3kpz7dg9Lu2mCtWvteIg5Fq9UDxUu3ZHvyuZU3UrOgM6BWxPvEmog6kMy1bbGkKh85gnVKf10D61bLGl15l6SHQ3GG/b1q25DwT7L7puTm4zip6PetgWq4eXJNDhW3CC64ArCZeOpHBlL/26fefUte2Xalrm670yuxX6ccVP5UZ+7w3dSb3cdmkK+iC00bQ+aedTw+++RD99Y/7IPVQB9EwuiY9f9OjtOCsXpSRlspB5PhoUEnP0Weve06nrieX1HNueiGt/TyNUrYdpqPPakxH9Tascvb2wXWfUfS2gz79Mkmo1zhXn4n3k6colpY9/b8S647nraM8XjPwnV1ZQOP4ygcSlC9Iy6dpugAxAC1r3Aa7HlRdiS796VfLGs9ZOPWg9ifPL9xeTvdCyxrPb2Xogb/8/Mwz9vumZY3nN1x6EJJDPY8bYQkVqQexXD24OocK2hhWpnC22jXj6cwTzqRuAFBtu9L+1P2UciiFlv61lJb+tYwtWe8/8C6f8uanJvDfZW2PXP8QtW7emi6973IafdblfP5rHrqWMk23YVn793f8ZX2GUI+cHPpjyi0sgnlDQA8AUFTtGnTpx8XuTuln/+ZcWv/5Ptr1xx+UczidGnbqTq1P6kTdhtejGAnKNYWXf7qONr3+h0+/WK8AymMT6tNZH/5AX144kA6nHTAS9RTc5Hm1hccLsxcaYl8wKPGp48sHFitsA0qDZUHLBtcDLFYScwW9BdKZljUspeHSA55deV5hwQrUr5Y13vnK0APmG3/zjP2+admSMVf2uTkUnel5vPLWs3ZiuVqdQ/lJLcsLd/jtt2/XvnTr5bfQ/kP7afyTpSfyVE/w3wv+S/17n0pPvfs0jT77Cvrzn7/o5U9eLvdri8svomdum0br77yG9vy2iIGNmqSU2KMZDX18qDWOglwvbfkhg/75YSvtW7uKqCDfylSPbWBwYiVf0IjqtRQadaJdmw/SNzd97tOvBNH3f+1T+mvWh7RqwSwGdii44zUBVh1ggNdbVFz5m/Iqq1OV+pU7CZeqFMD2V15Iy/rSAIRDZxK0LoHanEXl515oWeIYgcrQgwAmpzJbYlmR+6ZlfcFVWXWGBaiiSp5VpblZrLQwGISjnFtprq2TCa4eALhqeVS5AxD7CSZdcx91a9eN3p73Di34eUFYzg+r1aRrJxGsZgBtdz53F2VlG8Hu5d061GxID940lb4Y2osOpxrB7UIi2vyEJDp90uk8hIx9BbRu3kHa+/Nqyti9gwPRVVkAs1o1YimxZ19KGtiSOp1Wh48DIJt57lslZPvecj/VOKoD/d9Nl/P8iWdLKGUAssDe7nnHIeYqFGJQLVts9cPNAuZF2ibfLD8xV6rOtGx4dYYHXQqNSwFNf/dCyxbHXFWGzvzNHU73TcuWnGfU+JJQdAZwVVHE0Xp98L1vFrhalU155Qyuju3Wl9q0aENbd22jJX8uof59+tP1F13HAOiOZ+8sc8aeCpwaN2hM+Ld119aw9usGnPXvciyN6T+cvhs50Iq/wruR2Ko5dR9zKmWnF9Ku3/ZRyrqVlH84vURwuhqsjvM1SGpLTY9Npqbda1Larmz66/U5/L6IR6TrxVdSh6sm0nOn9aZCKjQsViY9AwC3kCKXAFflSSIqlhxBePhqxhcUvlB9CiEqloZIlMVXkRTAtk9kdv1qWQPxh0sP+KqX5woPeaB+tawBripDD5jE/M0H9vumZQ0Xarj0UN3mW3ygRspa0tXMFnxgVTbltmjhBjuUWuajxz8scWxmdiZNfmUKbdu1rdT9VsUD/9PhJDp98FD69qKBdCgtlWv7RcXGUq1WbSk/O5vydu/gYWM9wLskHFWoawpZNKzNAFqYf2JqxVN085bkPZxOefv38H7I9rj4Supy9W305ojTKOXQft6O/nAcjpfAenzQe17zRyLqNSZdnFdIufySz2lZ1pFU6MbNQbAuFg+ALEcSUbOat5Y1LH3h0kMJYtAA90LL+iERrQCdyaSEd8Y+z4grV94hLWsjES2jzvQ8buizMvTQQcDVymzKbt68XHHKmHOvpAF9B1DtWkbJuT/WLqG35rxF+w4aoKC6tQHdjqMbzxtDC68+l61UWJOZ60rJJMQ1A4hjTeaSNua67Ub2uMnTqEG33vTeledzADvWLK7AouAkoV0CyPK81lyTiGJyDxexXjgJMWXxDzfRZnXutzIIMTU5afFipRLmBroXApjKSoipCUcNcBqKHsI115UX0WZ17redCa6mrsyi7GblC66qG3hycz39mrei2y69hTbO+YDWzHiWPOmpPgWWhYGfs/1shNMAXGoxZpFt1G8AHT/ladr65Vf0zeP3Uk5RoY/RJM+0WMEiDAsW/mEe9LzVQpOIAsmGm1hPE4OGjxgU4MVO2OdPv5oYtPKIQe2EuYHuBZvhFcsuxzTAvK6mMpsWNC2rSUSDETFXJjGoUIe4GUPX/xgkogBXWU2ausELWiYEDbSMzqcbGmRTYr//UKNjzqQ/ZzxNmz96mzLTUhkQAfRgjoG1SXXhiTuQS6WZMVTNu/eirtfcTLVbdqRv7p1Im9csYXcirz0miMLQBFSJq7FmlGGs8cxs4Vu4GcKafM64m6XVgyYGDS8xqP1eaGJQ4+WOdD1oYtDg80x5kalWNHmmJqQ2wms6iuVqRRZlNmkSAmzQom400Co6n25slkuZuYX0+8eb6aRxt1CXs86l/WuX0LYvP6Odvy6ivLTUErGmEofYsHsvanVif2p/8ZWUvXMvLX7ladqy+BsLTOF9FOs8x1WZYVMYG/YhiQ2GGgA5z4ILTvPuRxS9aT7TJKJlI0gNJyGmei90v+4IRyuDEBN+e5WMUI8hODkpJiNNImosFxWtB00iarhRK0MP3UzL1ZQVmZSZqMGVG8AUikyrmHy6qXkeg6uvX/ud360Yiqa2PY6ldkOHUZuT+lN8vfqUnWbEncFixdyeCfUo1lOLdq1dRtt+XkQbFnxGB1P3Wx4tIQgVQmqhMhFaE8sqRkaAPPr1pCz+zdvghGMdx1+Qfpiy1m9y3OetG0c56QcZ0aFj4XrA3/gd26RiD58IyC4tlQ4CyJn7xIwqpFw4kaBBfvBN813Kr4v4PJDDsXHmiHJN85xQfuVASeY2AEaYAiuD9DRchJh2Qlfdb3DCUTw3eB7wrCD+TZOIGhkyVU0PasxVWQgxQyHP1LKVR56pCamNNbG9abmasjyTDjdqHApu0LIuNJAUU0DjjzLA1cIZvxscfgpeYFcgMEQUkEKsZYU6UJhp8f1BXGKyVAJ1zKHiMYAMijdjP9yIwBkSoyVl3DyZmUgwDF8rPJxBmX9tdOywZssWVKuVM3Fa+h/LHY+JSahLdbp1dtwH4AcA6NT8Acbcf3cT/jk1b90YyktPM1CnCdKCAce0HVspY8dW/gqCpUlAZiDgWJSeSvvXrWJZRr4maMSYYJ5Eg4kRTTgzILv31x/8EmIK9YMcJ31pIlNNImon5cSzrZJIVgaJqBTSxnOLf4iDEEoOTSJqAOKK0INkU5WGELMqkHJG2hg6K+AqvaH/GoDq+tSj49E+y9W+A/uoXau2lJGVSU0bNaUmjYotYO1atqXa8QYBZqCWmZVBoGWQtvfAPh/xf3Zu4f7V9s/OfyhDOSbYOSpjP8DVzS3zGVx9N+N3Yx03A9Uxx/CaalqWZHxYc9moYwa4YzswABogGAw6eBfZBSjWLo+RcYi1W+Yw+/wVdnBVGQot73MGAowAfrH1EhyH4A8wAmTin1MLBDLrdu/ieAzALMbo1IpMwIgFFE0sjYKoBZljHx4e/LMAo0KOJumseAglVZ4nNrPfnJ0AmdsI1kT5OmD+GdPSCFnsQ4PlEX0cTkul9D9XRgTxqiYc1YSjRyKRqSQpSAYU3l9NDGrMY6XRgwWulmVSWoNG1pQtoAigqV3LdgQA1db8PTM7g/am7KM68QalAhqAD/7GTwChti3b8U80UC+0a9WOmjRqSk0V4OW0PgBU7Tuwl3p06kFrNq5xdYzaz5adWyjTBGFbdv5j/b73wF4SwLZlxxYfIFee63VSbAFNaFXA4Grx6wa4EgODlNuCpQmASgi/hUTULit/4zgAKchh3YLbDx+nkmSBfU7rgwZX5Xmnq3DfgSx4pXETA2TCyujUAoFMf5ZMf4AR5zictsfH7awCR5xftTyKizrNjCtUs44gixcPYFAsjThWCBsPbt9Kh3duYzDI5K/mS8lfOn6AI1J/961bqYlMNTmpT0kMf8S28gyq5TMiVVaTkwYnxZaYq8nLMiitXkOeLgedOIgtUAAhGdnGR/KaDWtKvXrAcgWQFqwBFNU2AVudWjimnTUGjEdAE7bbW4/OPXhTHRPIiaz053RugDcBhgt/WWgBroysDD5vOFpSjUKamFTI4OpnE1xhrkYTJnXhpRKuK5XwW7ivMOfDkiXvIlyC6nH+yMGxHf3C8qzBVTjuqO6jSmgg3G5if4Ax3JbMqIR4ykjbb1kVsdA6+eoljhEAEC/x7l9+sLJYxOqIGyGubEmCENM1jgHwg+vbyf0skwe7DRVXNaySmTu2chxCCeJVMw7BiTC3MmWZbdlUopAgs8VVGS9PuOZXJ6dOK4TJWraYBLk8dOaXwNPkHHRFXh2BspItCHCVmtCgSsyb4RxE7Vp1qL0CxpokNiEAN4CupomwpBXTT0AO2wXk4SfAJax0sHzBovb39i20esMagvXOTUuKLaRb2hQxuPrp9d+tSik4Vs3uwxwqiUeY64TIGMBI4qqwnWO28aGoMLsHJAc3z4O5V4MrN3dMy2gNVJIG/AFGWPD8uYkDWSXr9+vreCWBjvHn+g6U8OJJiOeMHAGKUhoCJ7dbGiVOEbIAjJjoxHoohaUxWckEiUlPmJUhe/DXRcY+s2814YWZ/xXLowS37gXITEvl82giU0PfFakHLFZC2ihFlP2NoTqRnkpA++SlGXSobv1KmlWqzmlhFQPoat+qPQ8KYKt9kmEpa9eqveUKBdgCMPvm52/Y3bg3BW7HvcbPlL3WBcFydWtbr2W5Ugme1Y9DPOvwRCBOisGVGXMlQevipcAzWmoS73AHtFed26ZHojWgNVAVNRBuN7G/hJdwu76pbhxlpx9kwChgUayIzGujWBzl9/w0JK+stFK6YTEEIMSEroJM9CP7ACS3/bKI3dESw6hSfUgcI/ZJ3Ahkd681KHWEzFBc4hbJpbiylbIgkSBbguDZTByCTuzXVtVl4RaMjiL6+K8MyoyRzwCiTIqiLI/k15d8a/d54NSquNagdm1qX7cB7T500Oek8fG1KIOKaPehQxU3GCIGVs0SDavXqg2r+Se2AWCprXWNQrqtHTG4+u11g4oBwAlN+KfkXZW6xdC6ZJlLIDtkJUFNfc4k0Q39+hDbOjyT2nJVoY+IPpnWgNZAddNAVciQLq0l08qQNt2izNlmLhTMRm0uMuySNq2Hqdu3UvbOrZYbG2ARwFBAp7Bd4z4L7U5BeiodWLuKrQWACdIvU+uY/XL6u2mVxBgge/BXw/UdCplqVSZIbX15X9q6K40OHEj3+xpERYvTvqSIJyqKPB6BxMZ+ALNMTzR58F90SYC2n7VK5ImOoUZJnal1nwF0cNsGys3KoCyKos3rV5Q4UUFWPq1dsdV3u9f8HPB6qfExHSi2bnyVe5XbxBXSbe09DK6Wv/47jw/PkcRC4Scom/DM4Tnk8AEzSB2ygZ6dUMnBNbiqco+HHpDWgNaA1kDlaqA0cYWB3MQVmSFdgAzptLSSmdFmgLJoVtzF+Dt13UrKSU/lXcy7qMThqLGO2C9WR1DwpO3Yxou0uJEEaIoFRLVQot/MBvtpx64DBoINV6sRR3USfOkXMrLzHM+R2LoLtet7us+Zt/zxNR3YtoE8RWJLJUrJKqCf/jVywQ/nFNLhXLki49ARnWpSg4SalEnRlNC0FQ3470NWnxkpu+hwyi76a9sW2rbs+xJg0AKEFhNmSUXsMwFhqCpqU7OIbu9ggKs/Xv/d+iCQOFJ8AQC6ShC7kMkKYbdqIS4ribcGV6HePS2vNaA1oDWgNRBxGgi3m7g0GdKrfv2UohrUpf1b1/voz+stovTfl1JhtJey432BF/axj8qhFURHU6smdalhbf/WLvWwDBtIkn0AI04tI6fk9sIiL2Xnm0CssIDiaidQYpuuPocnJnWm3Iw0Wv/DJ77dAlQWmn16vRQFE6af5omKJo/DfsNSF0Ow4tlb/ZrRdGq7ulRYRLT8DSOgXQiUxY0ucVQgti1XYm4dcxVxc4QesNaA1oDWgNbAEaYBwyJUTICdsn0DLfl4GtWLj6GasVEUDZ+u0vB3rdiSAKS81OYDupSTYHuOgDFzO0BbRlYuUZa7LMBQxty0aUNq2aQ2xTc6k/3PWetXU356GtPuQBsSTwWXtLihYcFSM1iZhmfHViubGPtxHI7X2YKh3A0tqzWgNaA1oDWgNRBBGsjNOkwp241qKHDDqcBLLsOQ2eBzVTVioqhGtIf2b99IeVnFFU7q1CwZrwXLUq0aJQEaQJsdzIWiur3pebQ3NZdiCgsokGXO6/WSt8jZquZ3n8dDrVs2ogGXv8KxffX7OZf3C3eGNFPqpO63OBO1WzCUJ0LLag1oDWgNaA1oDVRjDQCopSsWMrlUADEBc/bL/3f9UgZbdksZABzlZVINpOMpDZarem170Xl3vcpb0fcBEyja+5YYLieVZ+x3BpWQPftuo+/KahpcVZbm9Xm1BrQGtAa0BrQGjkANAMAhWzExqVO1vXoNrqrtrdUXpjWgNaA1oDWgNaA1UBka+H+Y3mv4DBWaJA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data:image/png;base64,iVBORw0KGgoAAAANSUhEUgAAAlcAAAKJCAYAAACWDwzbAAAgAElEQVR4XuxdB3gVxRY+SWipNGmJCIJSlN5UBKVZKBKa0os0qRZUBKQoIFUBpYMU6VW64hNBBVEhYEFpNloSFEUgJASQ8L5/NnMzu3f33rs3e2tm3oshu7MzZ/6Znfn3nDNnQtKPzr9NPPF/6f3O7j1bJd75R9qtfJSUbF9X4QL5qXD+GO8IESS13L6tdD5+s3/x30L7Kj/TJ0haK5shEZAI5HQEjm1cnNMhkO3PJgIhduQquyTK6PlsCmr28V9zV6WbIXlVj0VFRVFsbKzZonJ0fkaobt+mjIyMLA6eSbZEYBbOn+9znA4eOEgJCQcphEJ8LosUQCIgEQhcBH48+nPgCi8l9wsEssiVSIqsJlheburfYXF0ISxOVWvevHmpZMmSFBoa6mVpArs6kCr8/Pfff5QrVy6/xm/3Z5/RS8+/QOBWkmAF9riT0ksEfImAJFe+RD846lbIlVkyZSa/l3GCtuqP3JXoFoXZas6dOzeVKlXKr4mBl2FyqTqusQKxunnzJuXJk4fCwrJwdakQL2eqen8lCgkJYT8ySQQkAhIBdxCQ5Mod1OQzIgJZ5MoMYXKm5cry4vI62qdzV6S0kGhbvdBUQWMFzZVM5hAAueLE6vr16xQeHk4gqv6cXhz8PO3Zs4cZBiXB8ueekrJJBPwXAUmu/LdvAkWykPSfMx3aQYisJFg+QGDDnp8o4t4GdHeZMqx2TqzenT6d4lu1ovIVKqikmjJpkrxOREY4TJ44iZq3aE6l776brl27RpGRkUx75c9p5fLlNHXyFKm98udOkrJJBPwcgfUfbpTrhVwf2Sh1lyco5MqZJgo1mCVfXn55Ev+6RJ+djaDaD9VTEavxb46lWnVqMxIlplEjXpfXicgRDjVr1aKmzZsRtFZpaWkUHR3t9xrApMQkavrEExQKs6D0vfLyW+iZ6jDuUlJSPFO4LFUioIOAVnMl1wsFJImD6ziEpP8kaK7cIVF6xMwHr+vusxFUomwlSaysIpK1a9NT8S2Zr1V6ejqlpqYyTWDhwoV90Lvmqmz2xBOUnJQstVfmYPPb3OMmvEW1a9emKZMmEzYtyCQR8DQCIrmShMJ1QiEVGFmKHIVcWRnXytOjXqf8pFxl6HLoHZJYWUWsMsvBLkFOrt4YPYae7fksVbzvPh/0sLkqR78+krZt3er35AoamQoVKzDzQ3S0Enst4eABSkxMoqTERHONDtLcsXFxtPPT/7HWjR45kjZ/uMlvWgrZ4uJiqVbtOkymlJQrdOL4cTp+7LjPNW39Bw60yQPZEKZEJtcR4ORKEitJrNwljFnkyqy/lZ/EswKpArlC4j5W0hRozQvByRXISvmKFejpZ56xzCz4XO8+dCghQXe2gzly/vsLXZ8JNTn37N5NQ158iZkGzTq1165TmxYtXaoqESapJ5s8ZrhggiTt3PUpM5uKCc71epqWRo0bU5duXalW7dqGbcQivWLZctqyebNhHiyg/QcOUN2vct/9DnFb/MFSVb0JBw9Sz+492DN65YmFIW9iYiJt3bzZa4s1tFYw6f95/jy1atGSUtNSHbZPrw1iG/UeNurzp9u01SW56LsuXbsSyJVRQr/D/88RqXHUF0blas1Vc2fPobmzZ6uyY3zNmPme7RrGEEgCkiNHbRD6pKQkNma3bNqsO96djRGt3Hryuf1ie/FB4CSJlTXrCO+2nIZnSPoRCx3avTj4UVVKaEE6l+teSaws1ljxbgS5GjliBFWqXJkebdCAYmJiAoJcgQw9UvdhCglVyJWZmFd5cuem8RMn0pPNmqpGs6NFQm/B+eH776l3j550/cZ1WzlYjMdPeMshqdK+QljwRr3+uu4i7W1ypSVaLwwa7FENjai1mjxhIq1auZIFtHWUIsLDacuO7VSseHFVtl49ehgSHS3JwYMfLF5CM6ZPp1u3btnKAQkb99ZbDkmVVjYQu5EjXtclaZ4iV5yQclmead2Wjp847pRcibLjHZoycZIduc8p5AqEXvrqSh+r7BBDhVxZ4dDuZWKVHhJBZ3JXZPGspMbKM876IFbVqlWnx554nK5evco0M/ny5bOkpz2puYKAvXv2pMMJh9wyDVYoX4EWL/+AENGfJyPtlZHWqk+PZ+nbAwdsz8P0h8VUq91yFUx89Wm1WL4kV5Ab2jVodzyVzGqtIAfIdMuW8TRu4lsqsYy0V3paK2jJunfuQknJWednYbGFPO4kjB1oB4GXmDxFrr769hvbOAPJ79W9B924edMUueJyarWvOYVcaQkq8MhpmhfZXuUtcBeHkPQfLXJod2fWcfOZtNAYprECsUL8quLFi5M0BWZvIOjtpuS7BeHQzsmVVfHC+vXp69AsOG/hAjdHh/LYqhUr6Z2pU90iV9BePf/ii9TtWcVcxpOe9kpvEv7fxzvp9eEjbForIwJmtoFa7Ys3yBUWZ6Sy99yjIpuOMDHbLr38wAwkAclVrRUvJzIikua9v4CqVqumKlpPewV/Lq15D/WtWb3aprXSI2Bm26hHzj1BrrQmwRcHDabdu3fbxNWaBUEkz58/z/oWfaxNWrlzCrmSuwXlbvrsECuspwq5yq5Du9mZJhv5L4YVpz/D7mIl8CNtxowcJVW42WDYumEqNLsFQa6gFbBqtyA0YDzae4+uXenAt1lanpq1atK8he77XGFsQEvQ8Zn2SlR+N0IyxJYoQRu2bHaovRLNVnxIAyeYYc4lnrONcj2zE27+9uuv9OH6DfTDd9/bFriq1avR408+SQ/XV0KKiMmVhc5qn6smjzSwidDm6XY0YPAglUwwWz752OPZeKP1H+WLOPB8rEEjp75W2lIaNWpEM2bNVF3Waq/0tFEgk/1697XV54gYf7V3H/1v507Wf5ATH3noP+CkR1S09XuCXIlkH23p07MX2+3Lk5Y0LFuylPCDBPnfnDDeTnZRa6pHrsQxou2H1LQ0031n+WAyWWCpUmVp28dbbU+5q7mQ4X9yNkHLIlfuEiyTA9fd7IhjdTX/fZQRfScrIiIigh3CLImVgqgnJgDtbsFuPbpTxYoV3e1C1XMgPdzZvG+v3iotFsjV3AXZ01yhshZNmzHS4k60dhC/Tp060avDh6nkFrVXelorLFTw1UFkeyQjrQfywa8HPlkw2WTcukUhIaEsAn7evHnokUcfZXWLpkmUJ9bvDc0VJ2s4VzIyIoJeevllRh7E9PADD1rqeyUSGuD0zttvO/W10g5KkPfxb71Fjzd9UnVL1F7paa2g6UGEf+7bpYcxiNTUiZPoyy++oOvXb7AdtbdvZ1BoWBhB65k3T17q3vNZO80nBBHrt5pcido+1DVp/Fu0atUqVfuNHOLxLjIrQLHitPXjHapnsLECgRSR9PCoVVWtIRQfvpWRofJbs2Ty8HAhFStWobUbV3tsXhXF98S8Lcv3j7iWIek/ZNOh3cMDHaa/OWt3U2iJGtSoSWNWGxyr8ZUlB6bniBVK1u4WbNuunWUO7eKwgYnw8KFDtks1akJzlX1yNWbUaNqxbZtbpkEIA/PSijWrVF/yXHuEEAraXYUwsbSNb0VXhICXelorEIZFCxbSlaspugsPFjrU/VDdh+idd2eo3jBRe+VNcsWFeOSRR2jWvLmGhMWK6UDUWrWLb6XyfTJTvp7vHNce6WEHc+7I11+3aXqMtFYvv/Aifb3/a6aR0XOwBzGPiYqmXn372BEsUXtlNbkSNXEYi/HNW1DatWsukSueCSR6ybIPVCZVZztKnWlLzfSZP+StUaMmLV2xTK4vmZ0h11n31lmFXLnr0O7hN+HvsDga895quq9ydRuxKliwIBUpUkQOfC8MfO1uQRx/Y5XPlTh0+vd9zo5czV0wP9ujC7Guxo55w21yBZLTuFFjmjbzXZUs0B5BI6UNpTBq+Ou0desW24KrZzbEoteuVWu6fOWK0/Zh59vY8ePttC/cTOMLclXngQfo/SWLPUautFqr6dOmua35MPKdg5M2tI7i5gJoo3p27W7bVYcG6pkNQcAQb0tLWvQ6M39MDG3YvMlu5yLMqDCnWk2uEH4BPldIRn5qroRyALmCvyVPOY1c4d2OjY2TriYesoiI70owE7eQ9O/ddGh3ujS4nwEO6/CrmjxjAVWuXNlGrKCtgtYqmDvEn7b/ancLBhq5gpan4SOPUGiIe35XGMEwL01/912VDxTK1e760/rqGC3OZp2zoX1Zt2mj6mXicYt8Qa70CEfzJ56ks2fPuv/CC09apbXiRcJ37oOVK1QER6//oE18b8YM2646PK9n9hXDGjhrMMh5p86d6bURw1VZOTm2klyJJkFHfmqukCutuXT71m00YphiHndnzDnDyR/vy92CnnE1ySnECuu4Qq7M+lt58G0AqYLT+rvTZ9iIFfxz4uLiKDw8XBIrL2isUAUWAO1uQU8d3DzguX52mqs58+dZMso6d+hIv5w86bb2CkLAz2ztxg0O5enY7mn6+ehRVR69hQjO2X/+9afLbYP2BXWLDtKOTFvOTDRmg4hqy9MeaAtNXNPHn7D5mLncMJ2MVmqtePEw0XXo2NGO4IjV65lzcV+LFTYgtG/bTkXAnLW3WNFi9OnnWbv1kJ/7zVlJrlBukcJ30D33KnH/vvn2G12TpTNypd1tiLLGv/kmrVu7zpBcYTwaJRz+rg1B4QwzX9/X85OUH/RKr0gcXMchi1yZIVgeGP2IW5Wcqwzht0is4OALx3WYo2THut6x2f5C0NktCP+SQoUKWd77niRXC+bPp/fnL8gWuQLBGTFypJ0jNwcCO/4mjB9vt+jqLc7tWrcxbeYaNWY0Pd2+vQp3kB53tAjukCvE6MLHjV5UeTjlw+HcisS1YtC8ZMfXSiuLnu+c6v3QmHP5PS0RWb92LY17c6yppoLcbdj0oS45tpJcQUuWO1cugs9Uxu3bqh2CosB65GrFsmXsGCYc44M+1ppL4bt14cIFQ3LlCBBHwVtNAenFzFpyJdcdL647HgqI7QtiGJL+nUmHdg8Mchxh82euUixulUiseKgFaK7kAPf+ANfuFsTEW6FCBctHwMB+/e00V7M1TtPuVnry5Enq0rETOwrHnZAMvN474+5k5jnt7j290Av8Ge3iCaf9Hl27mW7KoOcHU99+/XxCrhwJqxds03TjhAe4OQp+Ta8NHWqahBrVbeQ7h/x65lwjcrVg3jya9Z46vIMr7V26fBlhkwZPXPNoJblyRQ7kcXT8jV4Zc2bOooULFtj6wmycq0AnV3Ld8f66o/rwGRG44RwUcuWqQ7urb7CJfNwMiEdEYsV3BPqCcXLxc/qLpd0t2LpNG8qTJ4+J3nUtqyfJFSRo/GgDupqa6lZIBt4CaCD69O1rF+dJu/iILXZn8dRDzEhD5Q3NlVEPgljBgf9gwkFLSJDoy/V0q9Z04uRJ1waPi7n0fOfwqDaSvlicMxOai1UbOq67Mz6yK5MZcgWN7NtTptLV1Ku2puYkcpXT53+5Dmbv5JOQ9MMmHNpdnU1cyActFcyAOB9QS6ywGxC7AiWxygLSFy+6drcgfN48Qa4G9Yfm6rCtsTVq1qBZc9Xb/V0YUoZZxr7xJn20fXu2TIMo/OF69Ui7ixE7Hb/at0+37vdmzaIGjRra7sGRGjGhzCZxFxiehbasbp0HvGIW1MoKUrVx/QaCdinpfLKh+clsG0WtFZyn+XEtZstxlP/Fl16inn16q7LUrlZDdf6jeHP/gW9VmkocaIydhmaTeBwNnv189x56ftAgy3cLuiKXK+QKffvJzp106GAC/Xv5ksp3S49cITSFUUpISKB///3XFdH8Jo/cLejbdSdY1n2FXLnib2Xh0AexwrmA8K8SiVWTxx9j8au46cUXhCJYOtaKXYfa3YKBS67eoI+278g2udJzdHVk9njhxRdZrCMx8W34Zl4n7e4tmLK6dursFXKFusRjZHjIgl9/+9USJ3bgIGqtzOzGM4Mh8prV9C1ftVLVdnei0euF40CMs3dnzPALcqXtX+C0Yd16emfKVN3I6noYPlSrjmFXpF9Pt0Szabavs5tf7haUzut8DLnLQ0LSD+lorlAqCJfjA+jdGr83Q/KycwG1xKpp82aMWPE4Su42SB45YJ2NWrtb0FPkCmbB7w5naa6q16hBVvlcQVvUuEFD5nMF3xseFd6dwWuWXD3+xBP09vRpqqoQ6RoRr11NcCbHDj0xrVm1mjnQmyULKMOsQzvMZguXLlHVb3QIsqtt0ubzhtbKHXKFTQwdOnVUiYuDqs3sfoOf4tDMMAa8oFdeGkL/++QTvyBXSxYtonLlytsdt2T00eDOmHN3XPjqOblbUBKr7BIr5WxBkVzpabAsHOEgVNBYQXOFxH2sWraKZ8SKnQMnt3vaEPcpwdTZLXjr1i2budbCYUGD+g+wI1ez5s6xpIrt27axHV6+IFd33HEH7f7yC1U79A7wddRQvQjvr738Cn388cekR96cORBrzUKcqBmRD5jNhr8+wm6nJMxjMJNlN3lLa+UOuWratClNfke9E9IMsTSK8N7okUfp77//ZjtQteTNUSgNvUWfEzVX+0HPZ+vz3btp0QdLVSZQEEgQSW3KieTKp/NwEO2es4KwiOPR3/tFIVeOHNpdfWud5DMiVk+3f0Z1GLC/A5aTBoh2t2DnLp0JmhSrkyfJ1asvv0xffvGlT8gVnOAnT5liF2GdBwF1hqNewE74PD3VrDnzdapUqRKtWrdWVYwjzZieFgwR7DesX8/KMFo49XZKmiWJRm3l5BF+Pp7yteJ1myUGcILf9tEOuwjr4kHGjvpQz7Qk7oTs8eyzNOTVV1RFONKM6WnBWjZrTqdOnXI2lGz39cjVogUL6PkXX7Q7qkc8x9JdDF0WzI8yiiRWrkdKx0gczOMQkp7gwKHdogHPidUf55JtJUJLdccdRdgBzDL5JwIgVziA+Pr165SWlkal77qLoqOjLBd28ICBdpqrmXNmO6znfHIyJScnU4kSJah4iRK6eUEAmsAkmHlItLfNghBKL8I6rkPrgwkLMuolo11ZYoR3xN/a8clO1eLvyC9Ib7FHDKM//vjDIbky2inproM3b6+4iOHomYRDCZaPLbFAs+TKKMI6ytQjHrwuaKyANT+KRpRB9CkrW6Ysbdq+VdVmR8Rb63vnTgBXo92GepHsIZiW7JnF0KMd6qHCK1WuTGMnTvRQ6bJYswjcU+Zu1SOBQvQUcuVBcyBMgL/lqcZMgWfOnaOSd95J+fLmZYFBEfBOJv9EgLncZWTQzZs3mZYEjsz4kvfEbkGz5OqjHTtowrjxNuBGjBpJzZo3twPSZhIMha9VaLZCMaBwsz5XeMZRAFIQqy2bNjMfnqSkRIqOjmGawfhW8QRHaG1ChPAuHTqpHI1Hv/EGtXvmabsFesrESSripqf1QHlYPEGgkRwtnFGRUbRp2xY7LU52zINcawWn6t49ehru2rPqDXGHGDgKQAoiu2XzFtZ/KSlX2Hl0rP9at7I7Hglt0AabxfwHfzox+j7yabWPIGtDhw9jjv9iguP52DfeMAWPEbkyimSvNQ/qYQhTtFFKTExi5ygGUsKZoYs0foaBJH8wyfrbH6dIJFeBQqwgZ0j6QQOHdgt6SLsrEOSq/L33UlzcnYTI6zL5NwKiWRDkKnduJQK01en5gYPsNFfvzZ6lWw3kaPrY43b3Pv70f3YBPoe+8grthUlQ0FxlR3Z3yBXqg1lt5tzZdouoGVnQ7iGDX6BvD3yr2hp/7733srPztMFNQdy44zU+ZPTI2shhw2nr1izNiSPyYRSI013zoIjli4MG0+7d6iNizGDjal53yBXa/UCdB9jh3VqMXa0X+UBkB/cfSOcSz6kea9myJY2fZK8lASFJSkpieUHYtGdZYjx079yFfvnlFzNi2AURFTVwIJLz3l+g2iGJwsU8ZuNcOdLwmRLci5lr16lDS5e7vunEi6LlqKry5s1DP/70s41cBRKxUs4WBLnSaq4s6EItsfrj998pLE8eql61KhUtWsyCGmQRnkbAH8nVd4e/o+cHDrRr+nuzZ1P1GtVt15OTkql1y5aWmQRRsLvkClqBkneWpOkz33WLYGEhffn5F+nw4cN22h1oxtp36ECvDlcO1nU1wfdnzKjRKi2YM/IRER5O78yYYbezDLsfoW0xk0StVZ+evSyLl+VIBmftM3o2b568VKNGDXrnvRluESwQq5cGv0Bnz521C0sAQvPmuLF2fnnOsJw6cRKtXbPGdDwwR0FIQSTr1K5ttzsUBBoaThA+Sa6c9Yy8bxUCIrnCh2JiYqKdqd2fr3uMXP2RpzKlU7gKZ2iunnjsMWLnkMjk5wjcpoyM25lmwWt09Woq5coV5hHN1QuDoLn6zoYHSNK7s/Q1V9euXaN2rVtTypUsX6XomGjasGkTO9ibp7WrV9OM6TMYucru0Te8THfJFZ6Hxq9g/gLUveezdo7DjgbCV3v3ERZSRwE7YbJr3aa1ywQLxApm1YuX1MEdXSEfRodYO9ulKLbRF1or1O9K+4z6Aibx2OIlGMYP16/n8ru7bMlSwvmLCMbJza/ahwsVKEgwbT/e9EmXysV42PThJlXkdJce1Dn+RqtZApF8a+IEO1kcHRbuqG6puXK1Z2Q+LQJazVWgIRSSfkBjFrSgBcm5yxLOCxQTDv29dCWFGjxSnzlIy+T/CGg1VyAInjALzpk1m5lNeIIPyoBB9top3AdZOnToEI0cPpwRLBArELFy5coR5OWpW+cu9Osvv1hmEkS5IBZYBMUEknLs2DGXOhMarJioaCpZsiRbvLBIa/1tUBAclX/47nsWCf3kyRPMd8pZxPKY6GgqXao0I25169fT1bCAqH24YYNu5G3U26ZtW2rdto2qLQhWKiZoynr27m1HMM6cPk2vDx/hEg7csR6+Vt7SWrnaPkcNQNthnkNcqLZPt6Oq1avZ+aDheYxlYA0Se/bsWbpyNcVhIE1ojEC8a9auRW3atdMlb9Be7t+7j0DWTp0+RVcMNkI46wAERhXTpo0f0ocb1XHUYMaeOHWyev7OuE0z33uXSpa8y26MOKpTr3xnMvr6foOGjWj2PGtCwfi6LYFcP2JeimbBQGuLQq4sDBb6V65SdDGsOMOBB2wEsYKP1Y3/blG1KpUluQqQUaIlVyAHniBXOEdSLBdf+FeuXDFECRoq/Bw8cJCZ6rCTEU73PGEXYdv4VhQCrRWc2fE/HNyczYTFtUD+AqpSLl2+5JT4aKuFFiQ8bz6b3yEIVlTmLkyQKqRbGbcIWrpr6ekqHytHTUC5kRERFBYaxuLGFSuhvIdXU66yBR/vYdq1a5R2LU23TJio8LyY/vr7gl2V+WNiCBoOMWHjA7QzzpIYsdxbvlZcJlfb56gNGEfh6L/wcIYzEkiWiDP+DTyuXU932dyJciPCIwimV/xbHBN/Jp+n8+fPszGRqhnrzvDW3i96RxHVJZSXmpaquoZ3Edo0bcJYz507j90YcSSDXvlmZfZ2/u49+tDQ4S97u1pZnwaBwCdX32Zqrizo2ithRQhaKzFhQke68847KTH5PFWpdL8kVxZg7Y0ivEWu3GkLiB52Lt64ccNOKwBfFASohTmQBaYNwf+zT67ckdPZQp07UxuI3YzKonyDbmVkZOvIEK5h5Iv/7dtKSA1n2i+r26dXHtdaifG6vFGvJ+rAGAwLDWWEA4njfPO//1wmxHpygcSjD/mYAKlC/xmZFT3RtpxcZs9ez9HLQ1/KyRD4RdslucrshrTQGDqX935dYlWoUCHCz6+//yHJlV8MW9eE8Gdy5agF3bvAJPirpSZB1xCTuRwhIGqtEK9r5YoVEjCJgN8hMHDwIBowaJDfyZXTBJLkioiuh0bS2Tz3UUaI/TZ9AAStFRInV+nS5yog3hM7chUa6hGzoJVgwCQIh/dQxLWy4DxBK2XL6WXhjD3E24LWqlWLlroHA+d0jGT7fY/AAEmufN8JRCweZmD7XGXTLAhCdSZfVcKBzIpqPMuBCyYZOO9yfxpJrvxizLosRCCSq3enT6d1a9cpvlaMYPmnSdDlTgiijPB5atO2DV25kkJbt27JluksiGCRTfEzBCS58o8OyfHkCsTqRphyJIpIrPB3sWLFKDIy0tZTklz5x6B1VQqRXKWmpjIfJviZ+HNq17oN/fnneZXmyp/lzUmyYezAYf7WrQyptcpJHR9gbZXkyj86LEeTq7/y3ktXchW19QTIFd+VhR1ghQsXVvWSJFf+MWhdkuI2UcZt5fib6+nplJqaxrRA/kyufjl5kp7t3kN1SLMVuwRdwktmkghIBIICAfhbgWDJ5FsEciy5upw7lv7OW0ZXtY9dXHE6Z6PZyFW6jHPl22HrWu3ag5uxM++//26yXUu3bt1ifc+twFs2bXKtUE/kYqY/ou+++55++O47myO7v+4S9AQEskyJgETAGgQYuZIO7daAmY1S8uXLgT5XqbkK0/l8FXVhg6YAflZsC7wmSXKVjZHmg0dBntgW/hs3WLwexJPCD4LAgmSBfHFTcKdn2ntfQlt0BSWOFX5gupSO7N7vClmjRCBYEJDkyj96MseRqxuhkZQUUYVwdqBeQvBCBDPUS5Jc+cegdVUKECdoqBSCdZ2uX1dIFkyFuCZGRI9v3tzVYq3Pl+m0riVV0iRoPdSyRIlAsCMgyZV/9HCOIlfYGZgcUYWFXhAT114glhV8rYySJFf+MWhdlUIx+2URLB7IEISLa6143zesX9/VYj2SjxMp7W+PVCYLlQhIBIIWAUmu/KNrcxS5So6sSulh+XWJVVRUlJ0Du7aLsshV1lEl/tGNUgojBECeQKT4T5avlUK8eHqgVi0fgijEX5ehF3zYD7JqiUDgI6CQK/2zTQO/dYHTAljAckScq7/Dy1NK7mK6PQMH9qJFi+r6WYkPSHIVOAObS8oJFNdiib/F1vz0wzn2J0I2nDnzu+1WWloqnTmd9feFv/+kvy/8abt/+tLlyfAAACAASURBVMzvlJZ6NfvASFKVfQxlCRKBHI5AkSLFmDP70+3b5XAkfN/8HEGuruYpTiBX2gUXf8NxHX5WrhzoK8mV7wesuxKIWiptPDOU+eP3Z90tWvUciFiqQLaOHfsxi6ilptLpM7/Z/gZJuyAQNUsEkIVIBCQCAYfAffdVVcl8R5FiBKIkplKlylJkhBKTkaeK91Wxa2uxEvmpWHFj95aAAydABQ56coUAocnRWSYf7cIKjRWOuHElcXJ1LV2aBV3BK1Dz3Povg65du2ETH0Ej06/dtP194wYc5G/Z/k6/hsOXs0yM7rZbS7ZOn/6N0tKytGJHj4pE7SrhvkwSAYmAbxAA2YmIVJOd+zRkJyIiipBPRZJKlyFctzrlyZOL8uQJo4KFI6lgIbVfsdV1yfKcIxAezGbB/0LzMWKld2YgoMmfPz9FR0c7RykzhyRXLkOVozOmXlXHQbsq/A3iBjLGE0gayFp2E0jY6VOC+fLCefr7b8F8eeo3VVTx06fUxC279cvnJQKBgAAjO6U1ZKdUGYrUkKSKFdWapIjISDuSZEV7w8JCKTw8t6qo3CBJedXn3EZFqRUAoTrPWSGPLMM6BIKWXIFQ/RVd3fBoGxxrU7BgQVNISnJlCi6Z2Q0Erl27SRm3MmxPQoMmasVSU7K0ptCoIb8V6ZigFUtNu0pnBK0YTJei+fLvC+elOdMK0GUZLiNQUWM2wzmPWpJ0xx0wpRVXlalnNnO5UgcZQYhAjHhiZCcij+oJaJGgTRJTPs1zVsgiy/BPBIKWXP0dVZmu5SmiG4Ed/lVFihRx6sCu7TJJrvxzEEupFAScmS+vpd1QETdRo5YdDJn5MjXVVsSxYz/Y/g3/s9PChgA4/0tzZnbQDpxn4TN0h4bsuGI20/M3sqLV3GymJjt5KCxXFkkKCwuh8HA1ScqtQ5KskEeWEdwIBCW5uhRxL6XkK6nbc4gjBD8rd86Yk+QquF+GnN661JQsc6ZWKwbT5U3BfAmNGfJkN0Ejptp9qTFXgoilpgnE7WgWcctu3fJ5ewT0zGZFmEZI7Vyt1SRF6GiSrMJXaxJjZjONRkirSULdkdGu+dJaJacsRyIgIhB05Cotbwm6GHWfqpdFJ3ZorHLnVtu4XR0SNnJ1TTq0u4qZzJczENCaMx35mVllzmR+ZmKYDPiZCbsvmTlT43cmbhAIpp7ROlczs5nGkVrRCKnNZqVKeca5Wp/sqE++kGazYBqBsi1aBMLDgyjO1fXcBenv/DV1TYFoOBzYIyIi3B4Fkly5DZ18UCJgiICiFcvafenIzwyFWGXOFMNkwHwp+pnB70wkbp7wM9Mzm4HsiNvt9TRJim+Rfsy+7AwzPefqfOFqsxnKl87V2UFZPptTEAgacnUzVzQjVtqdgVxrFR4eTgUKFMhWv0pylS345MMSAcsRMOtnZpU5Mzn5LJ345RgVvaMoaxOI2PnzSVSoUGG69d9/dBdiEtntQLOPSWQFILpkR+NcratJ0uxAs0IWWYZEQCKgIBAU5AqE6kLBB+lWWLitX0VTICKw49zA7CZJrrKLoHxeIuBfCIhhM7TmSkdhMxAb75ffTlLJuCzfzrOJZ+nesuXo+nV1KA69Fus5V0dGq81m0rnav8aKlEYiYAaBgCdXaQcW3f6nQC2C5kovYWcgiBU/ENcMONq8WeTqWnaKkc9KBCQCAY4ANOEHE76n0neVsrXkp59PUsUKFShXLnVAWRmTKMA7W4ovEXADAcwRAX224J/Hvrqdli9WV2MFQgVi5crRNq5gJ8mVKyjJPBKB4EdAb+KU80Pw97tsoUTAVQQCnlydOnXK9pmoPdoGDuyuHm3jCmB88ky7JjVXruAl80gEghWBCJ2vUjk/BGtvy3ZJBMwjoDdHmC/Fd0+EnD59mpErLbGKiooiMEcrk5w8rURTliURCFwEJLkK3L6TkksEvIFA0JArESxoq8ycGegq0JJcuYqUzCcRCG4EJLkK7v6VrZMIZBeBoCNX8K/KbsgFI1AlucrucJPPSwSCAwFJroKjH2UrJAKeQiDgydWZM2dsZkEcaQNiZcXOQD3AJbny1DCU5UoEAgsBSa4Cq7+ktBIBbyMQ8OTq7Nmzt+FvBUIVExNj2c5Ah+QqTTq0e3ugyvokAv6EQESE/TZr28eXnB/8qaukLBIBnyCgN0f4RBA3Kw1pHR/PNFe5wnIRjm/wZBo+egxVqXQ/pcnJ05Mwy7IlAn6PAJ84J4590yarnB/8vtukgBIBryGgN0d4rXILKgq5u+Rdt6G18pQpUJTxw+3bJbmyoNNkERKBQEeAT5xtWrSwNUXOD4Heq1J+iYB1COjNEdaV7vmSQsrcVYqRK28kOXl6A2VZh0TA/xGQ5Mr/+0hKKBHwJQIBT67KliqtPmvCg2hKcuVBcGXREoEAQkCSqwDqLCmqRMAHCEhyZQL0LHKVZuIpmVUiIBEINgQiIiLYuWH6ZkE5PwRbf8v2SATMIqA3R5gtw5f5Q3yjuZKTpy87XdYtEfA1ApJc+boHZP0SAf9GQJIrE/3DNVepaZJcmYBNZpUIBB0CkQ40V3J+CLrulg2SCJhGQG+OMF2IDx/wieZKTp4+7HFZtUTADxCQ5MoPOkGKIBHwYwQkuTLROVJzZQIsmVUiEMQISHIVxJ0rmyYRsAABSa4cgBhBIVSSsgKTjp04kcrefTelp6dbAL0sQiIgEXAXgeg6Ndx91JLn/J1cnT17VgY7tqSnZSESAfcQyJcvL/3+xykaNXw4KyDl8mX3CvLRUx41C5anMNpyJIEunfiREEkrjIgQ9+EWEaNc+MnI/MmVCcB/RDkqLzABNsAE2DjCQeZVcLIKB+0YdFRusOQNjc5PucIL0+07CvloylGq9XdydfnSZYqKiqRjR4/6FCdZuURAIkAUnT8/tWzaLKCg8Di5WrlhMe3t2YRyhRDlDVEIxNUMovAQYtf+u010/TZRZKaCKzVDuZ5T8kaFKuQKGAALRzjIvMrYsQoHjDE+Bq/ddlxusOStOPZ9inmoOVFEuFcmqr8O7NWtJ1++fPTbH6dodOZXKTIpmu3SDjXbkXGlKDLuLo/L/s8//1CePLmp3oMPsbpw/ioSD7ickZFBoaHKpIV7+BH/zql5te0WT//QYibz6o8riRkRxoqIw9aPP5LkSpz1oLlatn4xHezdhG7dJgrLJFNYqNJvKwQKpCJ3CFFGZijT0BDKMXnzhBDduK0s8BwfIxxkXoV8WonDTWEM5ssci0Z9EQx5w2MKUN01h+hmrrwUFh3lcYLyzbB+9PumlZbX88js1XRnk6xjcyyvILPAlJQrNG3q27Rxwwa7KjDxc8LFSYL4t/hATsqbU9ut7WN/x8HRO+OoLdrnvJV3286PJbnSkqsVGxbToV5N2GVopbA4cjIFbQE0WCBU6bAPElE+QYOVE/Ji0QbB4horRzjIvMrYsQoHEFlxDDoqNxjyFm3Zjcr3Hk0hRe7wFB+xlZuaeIa2NLqfmiz/iIrWqW9XX2SkcRDR1FTjUC1fDuxIN69cpsbLP/J4G86dO0eX/r1Indp30NVYQQBn2hiuzZJ5s3xvJWbK0PU1DlptrDPtrKhp9HZeqbnSTHeK5moRHezVhGmmuH8V1xJwnyu+YOJxTrxySl5o8Lg/D0gmFngjHGReIowdq3AA1nwMcm2qUV8EQ94G6xMopGAshUZFepyYwBy4q2sz6nQiRbcud8nVuV3bCQTLqFyrG5aaepXatW5DSYmJDjVV4he8M02VzKv0ksTBP3Dgpm6RMBlpZX2VV2qudMjVivWL6Mtnm7BFjPtRXcvUYHF/l5ukaLCQoEnISXnDBZ8rEEpHOMi8RBg7VuGQGxsIMk3V0B46KjfQ8xatWJWqTdtMtwt7x5HdU+TKWblWk6vLly/T/3Z+TOPeHGtHCLQEQRKGLL80RyZTSap8T6rQP9ynyRmp8oe8klzpkKvlIFc9mrAdXjDz4fWD5gEaKuyMw+5AaAVEUpFT8nKTFHglFnfshDPCQeZVxo6VOGjHILRiRn0R6HlrvbWICj7czIuO7PsyNVdXDDRXkYZnC6amphpyJPhwfTOsP3U6oV+u1eRKcWzPQw8/8KAkV4KfmSPtnNTc+T/J9AfCZEYGSa50yNUH6xfRtz2aKCbBTNMgCAQz7WQ6stuZBXNIXpWJK4SoxrwddPXkEfp1wUSiq5dVmPG8eaLzU5m+wymmXGU6+FzzLBOigJm2XGgCVeZGmdfmu8XHIDDjWlNc02LGzIKZ4zXQ8kblL0B11x+mm7nyeMWRHYMSflEbapekyoOH6/pchTvYLXjNQRy8wxNeI+wYrD97ldU8yrC8lJQUmvH2O8yxXe8rX89UgsL8Pe/QYa9RdHQMrVi+nE4cP24ob5duXalho0Y0eeIkOnniBMPJU217ddhr1LhxY3ryscftdmg68hFy5j/kKXlluYrJydM4SHJloLkCuUJKE8yBIFtw3oYDOxYy7BpEgukwJ+XFDjhorSJCiUr3HU5xHfpT8vZV9Pu0YXY4IG+ZIZOo5FOdKHHNXDoxf6IhZmK5yOQI35yaVzsGHeEQyHnvatWNSvcZQyFFCnuNkKCin2ZNpCMzlTFqVcoTk58aLfuIClasbFWRTss5dy6RLv97kTp36KjaIu5KCAbR9OIsXIO387ZsFU9du3Vj7X+6TVvdtjV+rAm9O3MmLV+2jFYsW07JSUksv7hV3kocFi1dQieOn6Apkya5FOLC25jpOXIHsgzoS6OPA20f+zKvJFc65GrpukX0dXdFcwUSBTMgdx7m2+rhz5K5WdDmYJwT8nKNHcyjHJ87O/WnCi9Pou+ea04XEvbZMEPeyBr16MEFO+jEO8Po7Kq5hpjplWuEb07OC18/PgZtoRiEvhAxC+S8j21KICpYwiuO7E6ZSmaGqEhjs+BVB2ZBV8u3Ol9aaqrKsZ2bvrS/xXqN8uhtX/dV3goVK9L6DzfSnFmzad6cOYzQcFliYmJo565P6eCBA/TCoMEqSD3V/iPHjjKcoSETZQk0XP1dXkfvh6MxrX3OW3kludIhV8vWLaI93RSfq7yhUB8Spd5Wdn2JzsTQ3CBBu5WT8kbCzwcxljIUnyvgUGvVPmZC/bpjPRVmj67Zx3yCvupQz5bXCDO9cmVeBV+OA4gVH4MwUzvCLFDzRlWoSrVmbKaMwgWt5hsulYeQDPjRJnfNggUqVCZor7yd4Nj+6c6dNH7sOJvmJliCiMI8GN+6NdNeYVckDxEwdNgwim/ditq1ak3Jycms3Wa24GsDQToLPRB3553UqnVrmjt7ttMwBTLQpn2gTWf4BjJmMhSDDrn6YN0i+rJbE+aMjAUKphcQBPzG7izs/oIvi3jsS07Jy+HCAg/TIHABDlHlK9ODq/fR0beHUfLquQyrUtBovTKJDvVtTn8lKCSLY5arxF1UvGFzuqNWfQqLzk9/J+yjvz/fTmknj6jKvaffcOZ7dW7rSso4f4aVK8oQWvwuurNlZ/pr20q6lnSGomrWY2XeTD5NZ7YqPi5FGzSnghWq0LF5E1UyQCMp9ptR23DdX/KCwPIxiD5gxw9p+oLLG6h5K09YRIXqec+RXZwCDk8YRic+mGMpDwKxqj97NRWtU8/Scp0VBsf2vCYc28XynDl4+zpvdHQ0bdj0IR0/fpxpqCBvufLl2TUQnbmzFY0WT8jfuEkTqlW7NsXGxdGJ48fo4MGDtHvXZyoYQcxiY+Mo4eBBpv3S09gNGDSQ3Us4mKAb6gL3UfWWzZsZ8UN9jRo3puPHjrFykVBurdq1GEGMjY1l1/Z8tps2b9pEV69elcFeNWEvnI11bwUGdSSHVgapuTIgV193a6zs9MpQdglykgU/IJgIEbkdmgMkaLRyUl6QKrZbMjMkA8eh8quTqMRTnWlXs0oMswY7fmKk6MjUYaq8pToNoEqvTqL0pDOUvGc7ZVy9TEUbtKDo8pXp7NaV9Ns7w+hWymWGb92FH7HrFxP20rcvdbL1BZchtnZ9qrlwB33duzldPLSX7m7ZmUp2GsCe2d/hYary5jzKF3sXXTlxhA73bcbIlaN+M2qbXh/7Ii+i4vMxyEmVXl9A3kDMmxFdgJ7cfJhuhuWlsBjPR2QXX39oq7Y2qkQ1Rkyi8t0H2M2j7poF9w7sRDdYENEdztYIy+/DsR0R2zdt3Ggr25m2IFCCiIKwzJj5HvXs3oORlsUfLKWo6Gh6pk1b1lZOruo8UIdmzJzJru3+7DNKSkyi8hXKM8IDp/gXBj9PiefOsfuvDR9OjRo3ouiYGNtuS1wXMfvx6M+MvIHEae/hb/hgwXQJArZl02Z6d9ZMVg/8vzZ9+CE7cmjchLcovlUrdj8pKYlA/kDsQMbQHvSbWKe2HkfauGDO62wTgKOxbUaDaUVeqbnSIVfwudrfVSFXMH1BS4XFiocegAkQC5vocJ2T8oKcQCsCkyk/YxAwRuILfcdPjDAhlWjYgj5rVoktLDxvkac6U7Wxc+nE1GF0etUcFb6RNetTremr6MKe7fTTmP42fOu+r0S2/qpXM1tfcBmK165Ptd/fQftBrhL2MuJbsFZ9qrVwB/2TsI8yUi7R4dH9VTI46jejtvF4Z+J48EVeaO74QdAg/I5kCMS8JVt3p4r9vO/IjvH114F99Fm3ZtTxuH7IBByK/ONPP1ObFlnH2Hy4fTtVqXQ/Xb1qHIrh3GfbCQTLqFzLGZVQ4LlExbGdR2x3FGgxEOM8gVDFxcUxsgPCAmIiapwqVKhAi5d9wDRUkydNpJQrKTZtFJ6bMWsmm8Oe7dadERpoH/oPHEj9Bw6gyhXvs9Nc4T7IlejvxeEWNReQCwQNdTw/cBAdSsjScr02HKbL1qxOkC4kPBsVFcU0b9CojRw+wtaLMoSEAoU21phIoJ1h5Iu8UnOlQ65gFtzduTF76bCAYTGDFoD9HUp0I0Nx5sY9JG4eywl5sWCDWIJgot3crMZxKNmyM1UdN5fh8v2o/nR+20pb3lzR+anRxz8x8nR4VH8VvrxcPH//2Ln0da/mlHJIOUC35vsfsbyHejdjfSHKEFWzPj20aAclZJIryFS4lnLtv5TLtKtpJRYiwkhesY+dtc0f8sL9io9BYA8NqlHbAjHvY1sPUYiPHNk9Ra6cletJcoWy09JS6enWbQhH42gXKb1FK5BIFnyedn76P9YumOFGjXhdZVJbsuwDZnZ7osljukSpRGwsfbLrU6aFAmFCArmCaQ/kSo84wYFdzK+3sC9aupRq16nNSN+cWbNs5XB5QZ4gr5YwIIQE/MaMiJ2z4Jl68joz8Wpl8Nf+NxNjyh/ySnKlR67WLqLPOjdmWhIQJhApaCxYUMZMHywsxPxMQYRnyCl5xVAUIDLQYGlxeGTdV4x07Xn6YVvYCuSNbdmZqo+bS9+0f5guHDuiwkwst+Hes5S8ezsdH9Of9U6N9z9iOxATejdjfSHmja5Znx7MJFf/Juxl9wrXrk91F+2gUyvn0A+Th6lk0JOX97ErbfN1Xow/2ykBmdpDYKPXF4GY97Gt39HN0HDKG1fC05zDrnxnJCgQNVdo5F8X/qLnBwykY0ePBh25AjEAGQEpqVvnAZW/ErRG2Dk4eeJEZpIzIhkw20HDBQJmNblCINcrV7I0oXB+h4YNYSKupuCYJXyy3WY+WpAvNi6WmQt7du9u6NPljCAHOmE26id/IExmZJDkSodcLVm7iPZ2aWwLIAqiALMQzEnOzhYM9rw8DACmBHamnc7Zgg8sUsx4IENcq4e8FQYMp7L9htPWKjGq8xi59ovnfSjz+f29mrFy6mb+/XWvZjZNGc8L5/WHFu+g/T2b098Je1m5hWrVpwcW7aB9PZvT1UN7VTIYnYWolcGobSB3vsyrPS8QY9KoLwIxb42R06j4Iy0ptGgRr5Mr5nPVONPnqpuOz5WbZsG9gzJ9rpZ53+fq2rVrdP16Oj36cD2nZhUA7unAis5MO+7IoNU0oQ4kOIwv/uAD6tUDpsKDhm3TmgGNzIK8XMXnSnGaN5IX9SKBJHGyg9/9BgxgWjH4iCn+9koYiaxyQthObBDC48eyTIbOfI0Csd/0SKAWT3fGg7+UK8mVDrn6AOSqc2N2RwYRVQAScXAWwLPmoo8Y6TrYsxkz4fGAo6W6DKAKQyfRx3VLUujVy4blNtn4FV1LPE3fvNCJ5am3RCFrX/RoxjSJYjiM0k1aUPUZq2jfs1k+V4Xgh7VoB33bszldStirkgHlBHJw0kAODMriwAnjQdsXaFtYbGlqNGcbhZa+y+vkChUenuih3YKzvL9bEO1JPp9Ma1auoqWLF9vIlb8FBs1ukMuBgwcxUx5MaWLbypcvT+s3fUgvDn6eObIbBRHl4Rug+TLyueLlwvH8q2+/UZErvXKXLFumS646d+3CnOa5RivY+oKHTrAySKs/BQZ15eOAyyvJlQ65Wrx2EX3RSdFcgSRgQeCaK1sAy8wdgowlZx7NkhPyiu3n+PANzxyHuks+YtqdAz2bsV2FIEPIiwjV9dd/RYdH9qekLStV+PJyY+Luokaf/ERHJg+jUyuUL8MHFys+V99kkjVRhirj59Jd8Z3pa2iuDu5l+aC5qrtkB+19tjldSdirkgF9pJWX95srbfN1XoxFLicfkxxfbdsCNW+TbYfodu4oyl2imE8I1qXjR9gGCG2KCA+n3/44RaOHD7fdGjtxIpW9uzSlXbtmKCvGfe5o78e54nNT8yeb0rmzZ23kylEQRe29QMjLtUGinxKXe/+Bbxmxgo+TUdvgcyWGdIAzOydr2me4WU8vgKmYFzsGkeBgL2pSeABU+IYh7IJeCIFA7AMxeKqnxoyjycBRndrnvJVXkisdcrV07SL6pENj5izMD26G5gY7BnENzu3QxiAUARLCNeSkvAhqaTssWAeH+kt2KD5XPZqzAJhi3gZLd1B0hSq087FKLASDiC/ygkhFV6jM7udKVRa4SuPm0h116tPnT1Ri5aIvkDd/+cr08IavWJ5vezajiwf3sb4oUrse1V/6EX37bDM6e2CfnQyO+s1Z27TyOsLBE3lRJh+D2CnoSN5AzVuqbTcq23kI5Spb2ifkyqjS6Kgow92CKVev+pWsECYxMZHOnj5N/fs+x2TTblN3pjUJlICj3IxX5b77WTtFrQm/x8M1aHHgRIqbDoFRqzatafyECfTkY4/RubPnWOgEJGitEBkecatgFpw9cxYjR9ysJ+KL3YIw+6FcXifPi3twskcAVOxQ1GruSpQowcIz6JXrSMun18ec2GllkHn1+81KfGUoBh1ytWTNItrVsZF9ENHMmFbsAOfMnVp4HGTLLohokOblcImBK7HYiziA2ACP/T0Unykxb76Y/ATNVnhcKfpx0mv0z+7tdO3KZSrWqAVVHDicIuJK0d4ezejK8R8ZiUCKje9MNd+aR6eWz6GfZ09QrjVuQZWGTabTm1fSPV0H0NHJr1HyZ9spJfEMc2iHDCjn4kFlx6EjeXkMM1fa5uu8MJ3xQ64RkFUbRFTsi0DNi1hXrb/8g1LT0rx2aLMrzCjQyFXGrVv01thx9OHGjQ6DUgbKbjHeR1p59TRNYt5xb73FYkjBRwraIsSSKl+hAvN9QqwraLW2btliwwjE55PPdrGQDiNHvM7yIwAp6sG1Lt26sfhUcEpHKAU9B2zsFsTb2avHs3bYY4ciQi6kXLnCZPps1y5GsmrXqcMc87lzvaNdfo7ucUKVk3cWGo0Vb+6ElJorA3L1ecdG7A4PIgpTjBiUESYYre9OTskLUx8PXAmMtDg8sETxufqmh2IW1ObNE52fKg0aQXe26qwyl5z/bDv9NHsipZ/4kWEvlnv/sMl0d9csJ+NriWfou4mvMbPfoxv3U3jcXXR89kT6dc4ERq4eWvoR7evRjC4fVMyCjuQV+83f88K8KgaydSRvIOd98O3FFFWmGuUtV9YV3uOVPIFErtLSrrHdaE80buyxA4s9dRCy2XKNfK5EcgHS0qVrV6Z14gmmwHmz5zCzoVZj0TI+nl4bMZxpq5BAfrDjEBorBC4FKYNTOjRiZnyueF6cgTgU8a5atVKNXcgCwgXSZhYHb/g7OdN2ekMGTh7x25m/ni/zSnKlQ64Wr1lEn3dQNFd8hyCCYGIhA8GCdgBaA7tglJkarWDPi7AU0IrA50cMImoLtCng4CxvePkq7Ny1lIS9LNyFo3JvR+WnAhWrUEjKZbpw7EfLZBD72JkMvs6LY3j4GAThdyRvIOct/Xg8VXv9XZ+dL6jH1gKJXN24cYO+2L2bhr7yakDuANTTvugtpmZ3yYFc3XlnHB07eswWNNRRuYjujjqw21C9q08JnaB91p1dfRUqVqDo6BimFTMiA+6U6yl5ZbmK164zHCS5MtBc7WyvaK5AGLCYYaHiQST1gmfmlLw3iSh3pkmUk0sxmKqIg8yrjB0rcdCOQZB8kH29vgj0vC0//p5uheWjPD6IeRXo5OrChQu22FbShJS1GBqZhSRGzjHSI7zeNLPxdzJQzNiSXBmQq4+eacT8qrhTMgJMqoKIZvq+4HHug5VT8iJoKHfk5n49RjjIvFlBT63ADGRKDCLqCN9Az/vQG9OoRIN4Ci16h1fMfs4qiY524NCe4j8O7YhtdfPGdXrkYeWgaFcco/XMK6JDuzPzisxrv2FAYmZvtstJ40w6tOuQq0WrF9Fn7RsxrQMPGgknYkdBRHNKXr79nweuhNYE5lIk7pfGMZN5FYdzK3HQBgYFsTfqi0DPGxZXmp5cuJ1CSpV0xnu8cj9QyNX58+dpzSoltpWYnGlncmrenNpuvTAQetohrcZK+7LJcaUgosVBaq70NFeZ5Aq3sO0fpEHr0C6aYrB45qS83IkaYQCQ9IJycsxk3qy4VMAiu5iJmyo4sTUqNxjyNt95mEJ8GPNKnB4ChVzBFaj5E0+yUAxIYogA7d+ONAkyb+YEpxPGwkgjKDHzLGbOyiwLRwAAIABJREFUfM+04UZ8qT2UmisdcvX+6kX0v2ca2YJcYpGCyQ8kgh//AtOMXjDKYM/LA1hiYTcKIoqdgsBB5rUeBwQG5WMQpB7+f0Z9EQx5KzzTnSp2H0K5yvg+5lUgkCsW2+rMaerXp69qZuO7vPgONL7oiH/zB3JaXm27+QKuh4PMm6lJyASCYyQxu83ioYk4bP9kJ7VsqoQjCpQUUrZUac5rLJe5PIXR4tWLaFu7hszniu+AS8uM0g4/Fji3s639mePsGt8dl0m4gj1vhLBLECZARzjIvEQYD1bhwPz+MscgyL6jcoMhb56YAtT661OUmur7mFeBQK4yMm7RhHHjaeOGDbrb1KVvlPSNkj546t1+ntJ2Sc2VjuYKPlfb2zVUdgdi63vmD7LmhRmMH96b+ewNvpMwB+S17XwjIrSbBU81wEHmVcaO1TjwMQjYwzJ/jPoiGPI+OH0JFbinGuW917cxr2IcOLRf8QOHdsS2Sr2aQo83amR3SLPc1WXvExMou874EiXlVZAIFBykz5UOuVqzdxf9tu4DRhz4DzdxQZvFDpgVCBf+ndPygnjyHxAIvtDr4SDzKppOK3AA1nwM8jFpVG6w5C10fzW6o2INyihUwHJNtZkCY6KjDY+/uZKSYqYoj+S9efMmpael0Yb1GzIXIaUaHMOihGTCf26r/s7yYcnJeRWM+MKtxUj9t8ybGd7LJ5jpjVejfvN13iZPPCHNguJMF0EhVPnBB2yXxk2cSGVwMGtamkcmRFmoREAi4ByBm1dSKCQywnlGD+bwd3KVnp5OUZGRHkRAFi0RkAg4QiAiIoJ+/+MUjRo+nHGGIz8qp40ESvKoz5UWhA+3b6cqle4nf/gyDZQOknJKBIIRAX8nV8GIuWyTRCCQENCbIwJJfkmuAqm3pKwSgSBBQJKrIOlI2QyJgIcQkOTKBLBWaK4OHUygEnGxhNPWkZKSkig5MYn9Oyo6mspXKG/pdRwyevL4CVsra9auxf5t1XWUhTbxVK5CedsBp564LmJ34vgJdiAtklXXPdEHYh9DVqv7wKgvvdE3nugDvfeDY2bidfVoVn8mV3y8ufIuerr/xPKD4d1yBVOr5j1P942n1x5vz3vZ7RtxfFoxeUhyZQJFK8hV35696Kn4lvRUfDyreduWLbRty1b273Lly9Mrrw219Dpe0HemTLG1csHiRezfVl1HWWgTTy8PHWojiJ64LmL39uQpdPKEQhytuu6JPhD7GLJa3QdGfemNvvFEH+i9HxwzE6+rR7P6M7ni482Vd9HT/SeWHwzvliuYWjXvebpvPL32eHvey27fiOPTislDkisTKNrI1RXf7wYyIbbMKhGQCFiMQEyMg92Ccn6wGG1ZnEQg8BDQmyMCqRW+8bmSk2cgjREpq0TAcgQkubIcUlmgRCCoEJDkykR3Ss2VCbBkVolAECMgyVUQd65smkTAAgQkuTIBoiRXJsCSWSUCQYyAJFdB3LmyaRIBCxCQ5MoEiJxcXZZmQROoyawSgeBDIL8Dnys5PwRff8sWSQTMIqA3R5gtw5f5feJzJSdPX3a5rFsi4HsEJLnyfR9ICSQC/oyAJFcmeidLc3XFxFMyq0RAIhBsCOSPiTE8W/DyFTk/BFt/y/ZIBMwioDdHmC3Dl/l9pLmSk6cvO13WLRHwNQKSXPm6B2T9EgH/RkCSKxP9IzVXJsCSWSUCQYyAJFdB3LkGTbt0/AjdTLmsuvvXga90c184uM9jABWoUJlyR+dXlZ87OoYKVqxsu4b7yCeT7xCQ5MoE9pJcmQBLZpUIBDECklwFdudyonTjymW6dPwn1hgQJ1zn6d9j9mQqUFtdtE49m+hFaiv/jowrSZFxdzGiJomY9T0ryZUJTCW5MgGWzCoRCGIEJLny/84FUUpNPMPIE36nJZ2hYCJMVvcASBa0X5xscfKlpymzuu5gLE+SKxO9KsmVCbBkVolAECMgyZX/dK5CoI4wEpVFqLI0UFZJCi1PZOxdquJyxzjW+jBznZvmuX+ZGVLfv5eRxcQzKln+8qApkhMvEK2I2JKMhHENmFX4Bls5klyZ6FEbubosHdpNwCazSgSCDoH8+R3sFpTzg8f6G75MXBsFIuUuoSiaaRqLAGGKUwhTZKxiJuMpkDU2oomTmT5PKKZPZg69cpluaEyg7nYY8AJO+Cla+2FJuAQg9eYId3H2xXO+2S3o55PnoYQEqlmrFp08cYJw0rc/JMgEWSATZJNJIhDICEhy5fneA5GC9oZrpER/KFdqB4HimqUC5StRnkwtk9YZ3JWygjUPJ2GcgIF4Me1f0hlGYt1JCtGqRwUqVGJkSySs7pQXqM9IcmWi5wJBc5WUlERvjBpFT8XH08njx+nloUOpZtWq1KlzZ/ZvMSFvp2eeoU5dulDffv1MIGEua0pKCj3VtCm9M2MGrVqxgv3WS5Dz0A8/mCtc5mYISOy8OxAkubIWb8WspxApaKPMECmuOcEiDu1JRGyWNspaKXNeaSC4nHjxPjJLutAvIFnom7jGze12OgYrqpJcmejZQCBXq1aupOTERAJxAsFq0LAhgdyARL0xbpxKa9S3Vy+qVbu2R4kV4IXWatuWLRQbF0clYmPpqZYtdVHnGjcTXSKzZiIgsfPuUJDkyn28ubbkr4Nf0YUDinZKG+JAr3Tm91OhMhWpU4+Z8Dipcl8S+aS7CGRHq4h+A8mKa9QsqHcpSnJlYnRxcnXJj82CMLtFR0czcgUzHP6N9PmePbRg7lxatW6d7t8cBizSTBNioekuOSmJlQmSB3LFZXIFerQHyRXzppm8vG48A7mM2gvZgWVsbCyTXS8BM737/FmjsrmpVA8PR20xqs8VPMU8aLc005pFTclfwIHPlT/PD+61NntPQdOBxRhaKeW3c2dzvmMNIQTyl6/EFuGcal7KHvreeZoT5gsHv6K/Duxj/exK4lqt2EbNGOEKpqQ3RwRS+3zicxWok+dzvXpRg0aNqEXLltT5mWdojKDJ2r51K70zZYqNxGDRhRkReZHwLMjC1o8/Vo2PBfPmsb9hVkQeLNjQkKEspPmLFrk0npD/iz17WH6QGBCIN0eNokcbNqSrKSns75Xr1ukSMzEvKkM5YttEAdBOkMy+/fszEyUnNmgv6uYkDu145cUXWZshD//99owZtmdWr1xJq1esoBbx8XTo4EF2HffxLPAFqYqKjraTB22FzOgLPIc6ucnWUbuN6hOx43Jr2w9yPW3KFNZ/PA/kLVehAn2+ezczDfO+dqnDckAmLBinNq/S3bGVL29e+vOvv2jtqlU2JNp36kTFihal9OvXDdHBTqvSrToFNXqcTGGh5Q7ozhrMzEaSSDmDKaDuo+/NkC0QahCsYCFaklyZGK5Zmit1lF4TRfg0KwhCp2fas0UUhGXMuLFMHkWrNY/emTHdpp1B3pdffIn69u/HTItItapWo4QfvjckVzwPyMIb48a6pG0SC3uuV29WH0gJ/t2xS2db3e9MmUpPxbfULROECYmTAxAU5F+1bq0u3iCEaC/uczIFcoU6t378ESNJwAn1dezc2VYGyM22LVtt5QKPPfv22sgWnp+/6H1C+SlXUujloa+yZ0X58O/Pd++ht2dMt5X7yosvUYNGDZn8jtptVB8KErGDnCePn7D1L+63bNqM1Yn2vjlqNJWrUN7WNoUMtmeyG2nnfDpwfVT5p20fZU69egEWc+UKo9TUNPrpSJYWplLlyhQZGUH//XfLUGIsOPcPfI3uG/Caj1plfbWpiWcZiXKVTCnmPMXZGb9lAEvr+8QfS0z87CM2TpJ2f+TUWR4aLZCse7v2Z8FOAzEVyJ/f7vzRQGqHjzRXgUmu0LFY+FevWGkjEbgGIgEioDVfaUmKq+QKxModLYhIECBncmISDRn6qikzIh+8erLye7xsTi75dZCcFvGKpg4YgWxok0h+8G+QIpGAIT/HTSSrvBxgrSWeILfbt2xl5MdRu43q05IrkCWQKU4UQRzfGDWakUJ+D6RQTCCjsXGxdm0JpMnASllhugK5arB0GxWp/bBd0XoTp/jxdfPmTQoNDaWwsDDVs4cmvU5/H9xHT2z8QnXdKL8/Xr+VepX+OfQ1Je3ewQiVMwfnwjUfouIPPkL5y1emonUeZg7N/tguvf6ScirD1GocUn45ysbOqc2rnZqJQcJLt+rIfniyWh7te2pF+ZgjDn//Az3TqpWVU5PXypLkyiTUWPihtRGJgyMiIt5zlVxptVuuiiiSK5AAyAlNDzRnjkgW8k6bMpX5RvGEdhrJIZoyRdn4dX5Nbwel+Cy0eyAt+A1SJuaH9gjyg7BCG8c1ZMBQzwdLMQ2+ysiPUbsd1SdiB/lFbZioqQIuuKfnwwZNnTuk2NX+DaR8mPg/7/EUPf3zRV2xHZGr83/+SZcvXaJixYurnk1PT6ffdu+ko6/2VJWL60b5/eU6yCY0Dqd2bqbU3xQ/SKOkmPgepujKtSjPvffr4uAv7UIbAgH/YJbz4u8n6ez/ttFfn251SLRAykGw7nqmB92MiPH7cQXXgf3ffEt9e/QIpKnPJqskVya7TY9cNaxXn2k1tCYhbkbkWg49coWFu0RcrI1YOCJqzkTVEgTkhwzbtm5lmiQ9GZEHWhpooUTS4kxzhee05IkTJ5gFtWY1LrvWpIbr0AyBEIHciaZIECX4f0ErBPlAEoE11yg5wsNRu/Xq02IHbRjXvol1ilosZ/2Rk++7S67K3VOWTp8+bTjxh579TUXa/HlhhxkH2in8drSbj2umQKq4ls+f2yWOaymngoa/4AAt6C/L5zk1HYJk3du1n82k7C/y87EFeW5nZNCFfy5SmxYtAnIqleTKZLfpkStGkGJjmYZFTCAFom+W1ueHm5hgFuPPWkWuULa4iw6y4G+tjHrtgbYLGiVDzVWmRgwkR0zcL4n7XGlJECebnORpZeTmVXGXJsoXiY4R1rwsR+02qo/7qHF/Nd4mkCpcO3QwQeXjpUdGtWWbHFZBl52Tq1bf/KEbl0dPc7Vu82YqUawohUdEqPAQJ36YQb6fNIJQrj8uCCc2r6UbRw44JFRsK32jZhRdRWqm/ImYiAt7MGgG//v5MJ3evIoSd6vnafHlAqEv1+clCitb0e80WeXLl5c+V66uDDafikuB63PFyMi8eTT//Sx/Iiysz/XuTRgM3CwEgnICO+jef99Gcl556SX2b+QB0UBMLYQgYKSnXz9G0GpVq0YJ36ud3l3FFzJAu8N2M7Zvz/x/uPP9yy+9RC+/au8Xxghes2Y0ZqyiGeLtw2/IrmeCY35nK1cq5sZXX2UEkmutUA4S21U4b56tXWgv/5u3v1P79qp63xw9mlauXUvTpk5lZQAT7BbE34y89uun7CRsr2wq4LJxWXANbdFrN3A2qg/4i9hxUvrO1KlMc4Y28k0JkIvtSBw92tY2ZoqcN4/emZ61ocHVPgvWfNDU7Hi8GsU1bkal4+1390VFRdJvf5yi0cOH2yB4463xdG/ZsnT1aqrt2o2MDLr0zz9UtEgRduTI0TmTWYymGlPe9xtTIKJxn968mn77cAWln0+061JlF1cz5oAOUoW//ZEYBgOh0DMl5/R2YXweXTyTzm5bS/D300sYm/cPeM2vNKcFCkiHdpfXh2AgVyAJWFy1vjVYYNlOtj17GB6c5IjaI+bbNFXxbcJiz8kDyAGIAn44AXEZVCEjTFaoH0FGQUq4PKhLJCPasjnRw/NcbrQRfzvym4KGie/k48+JZaMM3Oft1cog1ouyEAWfm1b1sORli1gDX7Fu8Z623Y7qE7HjMnDToh4GYlnO8HWnL4PhmVNbVjMy5Mxh26it/1EIXQsJpejbWbsHQU4qvDjaL3xGmEPxllXMqVibsFurcN1GVKDaA1Q+vr2hJk68IQmXgobEwTM4FIoMZ1osR++kP71fklyZWAWCgVyZaG7QZjVyaA/aBsuGWY6A3sQpzg/+vMCCNIJQ6QV6hC9LbKPmjFjldI2JJEpZr42/jefja5fQLwun6WpaITX8saDJ4udI+kJ+zBEHDx2mjm3bWj7/eKNA3/hcBbBZ0Bud4u91SHLl7z3kP/JBu6OX9MyCYydOpLJ3l6aLV1JspkDxWZgIU2/8R+XqK3HjePLWxH/t2z26X/3QUt3bpR/biSVNft7vF2kKdH+3rCPtMsZytWETqPgTrX3yoZAvn9wt6PJMzr9M/5XkymXM/DGjJ4748cd2Spmyh8AXz7Z0+RgPXpOeKRD3xOt131vBAiR6SzPy66c76PwH79ltc4efCr7wuSzekkdqxKTp0OoPixNrl9DRaWN0fbIQEqT+O++zA72trtfRhxHdlrsFXZ6BJblyGSqZUSIQ0AggrtOudo/So0v0g4gW1HFW5bsF84Ub7xZMGDmQnbHXZMMXHvfNSTl7ivYP7UspR5TzQnkq/mRrKv5EG7rnMfVZbt7SoElNjfuaGl9oPAOlv+CThTAO8MnSSzgVAT/eGucVKsjdgi4vApJcuQyVzCgRCGgEYA784tmnqN1P+kFE9cjVhq1bqVqVyiRqtrUTOS+3RUKSx0wV2Omot8hAU1V51Nt+4UzvTQ2C1JTlLE1ZWtIZ+mZYf7p4+Gu7OYhFe39xDJWqWlN1zxOES2+OCKRJ0Sc+V/9euhRIGElZJQISAZMIKCSoJbX76R/dJwsWKGAXwybr40uZH9LTr2cSqGK2MlDuZ8/GU8NdP1Ox4lnXjfKbvY7yE0YOUu1wRGBPfLHDPKIQDevrNSunzJ81rPTGicQn+/jcOnqIDr4+yC4AruKL9RaVileO0/EU/npzhMlpyKfZJbnyKfyycolAcCLAyVX817/rBhF1Rq6UL+HLdkTm1y1r6JvJo6jL/l90vpzt8xuVo3f96JwpKpOIuIiYKUdZcPTll9eVbpM4BAYO0OKCYOHoJm3CBo5KI9/WfU+t6F/MEXK3oIvrg/bL1MXHZDaJgEQgwBDApLzloTJsBx3/whWbEB0VZRdElO8W/OfKFbr0z0UqWuQOVauxW/DrCSMotlRpqvvectu97E7kMIPsf74r8+XiCU7qtd+aJez+yx5xk4RC1KRI4hlo4+HX9cvotzmT7LRYkWXLU5MVH6s+oLL7PvKREp4vnzxb0NV5X5IrV5GS+cwiAE0JnKixmP+yfD6VbtVBtbvFbHmBmh844AfkAF+b+F2gQiWfNOf0ltXsq9dMcrZbsHhsHD307nJbm7I7kYNQwXzJz/6DtgqkSr0b0Z5YXbx4kQb3H0BDXn2Ftm/dRh07d6JpU9+mAYMHU7FixVQaNwSoxb1effpQ7QfqZEvjdvDbAzRj2jRauXaNW+Vgpy9kadHyKTpz+jS9NmKEXTmrV66iIkXuUAVKzi7OvJKcWs7x4X3Ye8nN5L7GISIygtasXMUCYs97f6FLmkS9jxD0K96ZR5dsZe+kle2i27fl2YKuTp6SXLmKVM7LV7tadTr4/XduNxyaByREGD44cpChr4/bFQTIg5woIO4ScGj2yXcUEZe1hdpfmqFnFszaLRjuFnEwu4DjyBpgxBN8q6ARUwdO1NdYgYCAnCDVrFWTHm3YkDZt3MiI1roPN6rk79y+A9Wt9zB169FDdd6nOwvRooXvU6FCBdkRT2bbi/wL582n3Llz04ED39KLQ4YQTkbQlnPu3NnMdtViv92RU8+k66tyzn/zJe3r3Zod7QIS4A5uruLAzeGo64G562wmsx8mv84+/lC/r3AQ631z9BgGA0j2/ZUquWzaw0fI4QnD6Oy2daoxzkzob0ynfFUf1PFJdE9TKXcLmpitbeTqX+nQbgK2HJEVX1B65xi60nhmgqpbhjkdYwLDF1aT9V+48mjQ5dlQuTBVfe0tunz8J7p04ojf4lCwoL1Du223oDA/sAXh8mWmDRJTdq8zrZpArEBGgZtq4XVQ7/GjR9kRU/zIqIKFCjE5x4wcSY82aGAjPzja6ovPP6d5CxdaIj/qBSHiRzSZxeGTnTvZsz8fOWJP0DyAsyt4Jh07QtH/3aDIuJI2bbPYLrzPqYln2f3QQkUdjofQM78ycsy1tSjnjz076eehvRRytVghV3q4QYuZr/Q9rPy8/15g2kwuk15+yHXl7Cm6ni+KSlWtwcpl5KpnSypQrQ5VfnupS+MWz9zKuEUhpcs7zM9xQNtu5c6brfeidvXqtPvLLxnRduf9Sv9mt+r94f1ce/wslRuA2fEp5tebIwJpwvaNQ3uQkCucL4dz8zDZiWcIOhoAOPsOEzLyi1+N2mdcyWdlMM/slIX2IBm1B2Xj/D2+IJh5QVzBAZPT0bmTqerQCfTDlBHMpIPFEtfFiZbXq72OSRQmtNSks+xQYDzPtRd8QsOzmJx5wjOYjHn5PBI5n4xx7/KJI7r+RigDzzNT5gmUEcM0bjxIn3gPeWMbZpn2eL24jkkW9UN2/EbdIAyY4GAaxX09fycz+Hsqr97Eqf34ys7E7IiIYTcgIlN7YkHAnNC5QwfasmMH3bx5k9q1akUr16yxjX0cBL5g/nzbHACN15BXXmHzAc7T3LB+PQ1+4QXVhwZw6NenDy1dnuVnBtlx7c4776QXhgyhNatWsUPNURZMlhPGj2cHqiPhvcN1VxZSZsJ8+21q8dRT1OTxx9nCO2/OHHbQPMpHWQMHDaKIyEg7InDu3DmaMG4cZWRksHpBPl9+5RXixFNLkPGO7BvcSXUEC9P4zFlnIzh4n8Uo/yyg5dsL2bsCEsPf5XKjptHJcUNs5l1eDidW4ngo0/MF+n3xu+wS8pWO70jfT36d4D9UsvcrBBMeNxPzPPeOnE6xZcqyZyD31y90JRyIzBPbUdr/NSaTmPDBh2OSuJw1F3xId1aqxrIcnTuFhfwQTdL3DRhqm7t4WSgjLfGMbcziXa/w2kT9MysvX6aIiAjWhxhr6DPMy8906EDxrVqxejFu+McsxpZ2XLn63qFN+1/oaueHxQmWq+VwvLT5JbkyMfsGuuYKE8+bY8awiU9c9HEdkxcOJsYEickTk8rJkycJX65Tp01jz2DA4z4GO57Hz9vTprG/xbLLlSvHygAhAXnDs2PefNOGNMpAWZzMiPXzlwfPbd2xQ9U7C+fPZ3/3ee459oKhfpT7ypAhrC78jYSvbFfIIl5Q4IGDk5FwaDTK4xootH31qlXsIGnkxWSL9moT2oJn5y9cyGTgGDvDwdnQgxYHiZnGMqMLY0JDkDz+FQsNBiZWcTJlfjfjFb8bnh/lQLMB0obEv1B5ObyuyNi72HO/rJin+lIWZWV+Pj2z/Hz4PXxVo7xdTz+qcq7Gfa5Z4fXiGhYFaKdQHgvw13+oM0j85r4zcpXdidlowhY1VmI/G+V35zres9OnTzPtSPny5dn7hoT3dsnixTRw8GBq1LgxG+sgRRj7786cSbcyMmjr5s22dxT/4Di0ePJJOvhdltlcvI73Ddoy/L6rVCn2brd7+mmbzxTq3bJ5M42fONElTQre1TmzZtGEyZNp965ddOjQIdt7i3cVJA0EUEyQZ+a771JYWBibC5Hw/n/zzTc0YuRIu3oRoHV3+0bsvcPYLVLrYfbO4EOh2vRlVOqBevTRE9XZfbxP+UrfS5ePH6F/9u9mHxJ4p7G7EySZv7uKf2FlG2G5b+wsKv3Aw7Z8eDeLPdmaYirXpMRV822kDeWh/JJPPUN06R82P3CZ8NGGd46/+/jY+rRdA1bnvb1foti6DW1yY844/+2XzGSGukq16sjahTZxOfk7zueVsMgoKtW+F+XLly9LbuBRrwkdHvMCpfxylGEJGXEawMWff6DzX+xkH06idp6PBxAr9D/m5A6dOrG+2v/VV7Ro4ULq2KmTbUxAc7V9506XxoM4DrUE+c8fEmj/c23tIrtXHTOdYuo/ka3yMUfI3YIuTtmcXF0MYM3V4YQENngxgXTI9HvAJNmlQwdGLGrUqkWYXDGhYbIbnUmKMCnhS/KlzK9UQIayQCRAZvBFyP/Gczwfym7VvDmtyPz6xdcIygdh45ogfFW+OmQIm8TxJYxUp3p1OiBMxrgmkiueh38587L69+lDzZ96SuXMatS9aCMSSCVvD9oJWXn5n335pY2ooey5GvMILxv3ID/wcwUHV4bcl5lftvcIJp+Pn6jOzIaYLDEZ429MXPhizF++MtM2wT8Cqekn3zFzxLHMCRYTbsVMAoMJF+WDDD2yeCsdyyRt4kRYQtA4cXkxKaNO/IYMkA2TL76EefkbKxdmk2fj9V8wWXdlTuYt9//OnsOiApKABNII2SGHeDyFK/j4Mk8hHbMgnx+Sk88zzUVRjSnweqaJ0N3rwAxaK95H6DfR2T+75XM8/75wgbp17swWNrwL/EOl8SOP0IxZs6hylSoq6MeOGcM0UD379FG9o6I84vusvd6nXz/27uD6wQMHmKaJv4OoCNdbt2xJi5YuVWmPjdqLMhbOm0cLFi9m8xjMmphv3MGn/kMP2c1DKOe76WMZwRHfqYu//0IXfz/JiBX6Cu8hNK+Vsd0/czzgPcH7gnenZLse9EXPeBZBH+8yNjog8XeRl83fVW6q4+MH7xlSyad7UOnnhrLxJpreMnLnpd/37KSjmSZF8T0Hsarywkj2PH8GBO1cwn5Vfo4/lxNl4F3dWrcMe5drr/iU7so0KeIj6bOnH2Xz0YObvqaQM7+yOQYJc0F4pslyb5P72LW2R5QYcmK/rFm5kn3UY90Rr2ONwBqF+RjXjfrFnfcu6tZ1Nn+Ju20hVy2NidDs+IkIl7sFXZ6jg4VcgRBB7S8mDOqk5GRGuji54nk4Qdq8Y4edRgh5uTofpAIkSZtPJB54QVAHSIiY8KyW2LhCrkDsxLK0BMzlzs3MKC4CkBtf1JyEOipLS66c4eCKXJj0QGRAOkCU+OTFiQsm719XzFNN8OLkzEmZdrJGHi25wjU+WXPSpCcjJ1JYNDD5OEp80v5xyggmO5+Yed180vXVbkBX+sDjWVPCAAAgAElEQVQojxG5KndPWTp16rTlxErETA83sxO/s/zQFCFxrZVIWERMUA7IC5zh8eHB379u3burCCZ/r7T14joWzDyZvjOoF4QImmieoNWA8z0IEn/XHckvyoMy8C5CO96seXPq1LWrag7TloO6sbj/cuIE07r9/NNPKnLF8/Pdc3xMa8vhH0ZwCs9zbyXbeNASJV4OiBUIlh5x488UqvEQNfxguw0X/r6KBAc3MSfgPRXNkfwjisvF5eaFcfk5IeL59dqLZ1COVh5+HfWifP433u96yz+xjQcuN8iVFjc+jzIndc0HCu517dGD7rnnHoImVFwfnI1nZx80IIpokxHBcqd8Irlb0OU5NljIFSZArQYG5IZf1xIU8Z4WLPGeUT6ReOhppHiZ4j1XNVfOCJijzgUpnP7228wfgyeYFHiZuI6vcpgood3iC41emVpypYexmMfVQce/dDH5YtLCxMm/qIwmSiOtlCPNlUiuoGHiPltaOfWImjYPvtqhnQK5EpOWXHGS6CoW/pRPj1zx3YJ586l3C7ozMYsLi6j9AwbZ/aJ2RR5xDuAEatnSpXYaJch57OhRZh7k5Ar54SPDFzS8Z9B67f36a7sFE++5eF1brzuaiHNnz9rmMuAFeWBa2vvll8y8D5IGlwQtDiBhuP7gQw8xcxDkN9K4ie9l4bqN7NrF78O0V7G1EgkciX+cFHv0Sao3ayVb0DkZgbkP7f3nww9spj1omv/8Nmu3ICct4vvKNUC4xj+4QNTwAYSxg2vchws+Rhf372ZaMh6uQ8RBnDu47xhwEOWkfOH0ZafHbNppkaDtad+IUn8/wTRVnLAYadxaHEzUJVCt2ral6tWr232g4MMc4UAaNm5s2C/iHOHKOBfzp1z4i77q3YrJLyYtQRbb62h8yt2CJmbsnEqu8NWHiUer7QJ0otrdFXKFSZabCEXoRbUvruuRKxAdmP84yXGFgDnq3vjmzW2mUJ5Pr0y0H5M+ZBTNFWLZniJXfLLDRAmTH76sOPmBiQhERrvYcvMR1y7pESKeh3+hGk3WesQJ9RpprkTtWs1xs9kErCWBelozE6+hX2TVI1d8t6DoNmB2gtfLD1ML/6LWahWtKJ8TEHGh0NNAie+uWC/mhpo1azINL57DvUGCTxPmCLy78JHRahDwvonX+VyzbuNGt02r4jykxQcaevhgjZ8wQVU+6oWMMD1yHLgLBT62tOXw9wfj+77Ji6lEprM43rV7ujxHZz/dTt+NeZ6RGhAZfKyAbIB0YfxrP5DEBVx8X8s8+zydTfiafujfjmmwH12yhf2GPNtrx7F3QSRX3FzHr/GyOMG59s1uZlqG3CBqMB1yQge54UaA8YY67p+yyGby02riDnV7khE3UeN2bNNq+m3CKzZNuzONW/1dR+3Gw8rly5m2EP5yYkL/YI6FllNcH6we/zARcjcGXj/8yhos3WHaBK83R/jF5OWiED7ZLRgMPlcgSuLuN0wscMBWJsh5DP4+zynOz0h6RATX8TUBx0NodlwhV2PHjM4kSFllo5xpb09lPl2j3xxre3lEfydumuzQuZNNLn1yZS+73ljSk5UvAlxzhTpFx3gjkybK9xS5QtkwDSJhMhNJDXbxfNkznk1mD727jDnDIpTD1y90Y3kfWbyFcFAptF34euV+Hbj3xbPxLI9ZciX6XPEFgvtRYcJGmdBacZMk5Pns6QZMfi4Pl1us28X33W+yOfK54vODMvFfoqLFiqvkNnMd/nLAE0n0y8HfZsoxmx9zwPX06/RMh/Y2+fF+QEMFZ/C7y9xN4RGRtGbVSvpiz+dMawXT3kc7dtDSxYttvlp4ZuP69XbmNS6Pnu/Mq0NeorDQMHp9zBj2/uGjBi4DCiFyjid/t2fMnMl2HdauU8fmVwly9eOPP9KLQ15S9Qv/uHv/g6V0991lmKvD0CFDmKZL0azZ18tJL94/7HQFMcH4x5EqBRs0pSOD2jNSrL0vamw5aak6fRnd06Q562fe53iudI9BVLFjL9sHCu5jt2Bcp760t8n9LL/ou4SNJilHDrGxgudBAvF+giDc3boL8/US5Q4rXJRu/fMXk1tL+FA2/CEr9n/NVj/8sh6eupDSks4yooiE9xjn88F3DIkTLmcaN+37j/GclJxEo4aPoEcbNqAOnTqz/kd/Tp44kbp2727rxyyNp/PxwF8+V98XzFmYV8VNQpyMgiS7Wo4kVyam6yzN1b8mnvKvrIcTDjEtFIjV1GnvsB1wO7Zuo+3bttHchQvYYNbzW1K+KF9mQdtq1lR2G2KiLRFbwub0jrIVc9gCVaP79+nLfJeat3yKXcff5cqXoxZPKc6O27dtpZMnTtrqxzXICFmQB2Y5XheuQXMF+etUr0EHvjusqotrmHge1DVl2jt2vmIKWWvBZMeLzGVnEX+Zg34J6tKho+o+fNVWrFmtuxNRbOMvJ046xcGV3Yy8Yb+umG9zUgeJ4up83E8YOdjmHC4CoZCwmewSJkJO0HgeTGzcJ0OZ5LbQxsrKcS1tj/ztcNCe3rLG5lgtZsSXL3YE8bpQLhYXLDxc84J6kDB58Xr96w1xTZpCBQsaHtx88d9/3XKe1poYFC2gQkyxUDbZsMdmrrX6i12rUdq08UMWigHkSkyIM7V00WL67ddf2XuAdwebV7jPFMoBEUL0bCSEQ+jVpzfb7Yf3gs8NXP4xI0ep5gt+XfG92saIFUx1XXt01zUV6eGAd3vUiBFUokQsdevRnb2LmF8gL8IqQJ6y99yjahfK+fTTT5ncyIf3Hx+NwAFtXbB4kV3+i0mJ9Nf6xYT3AQsx+qj4k60ortNzTCODa3h3T21ew8gLI0utOjDNFje7J4wfynbUVR8+yaYZQb8femsohYaGUpk2XahUfAdWFuo5/ckWim3WNpNwxTOZ8E5xHPL8e4F+nPI6e7dRX40pC+jE/HeI0tMof/lKjFyhrB/efYvObV/HdslxuWCCRDloV+r+XcyEiXkE9f+6YRnbRYjdlFWGvsVkRR3HlsyiC3s/ZXJgXkLb8F6jHGjckhbPsNWLPLh+eOJwunn2d5vs/Dof/9xdA6Sdh2JQNjsp7wJS7x49mHbLmS8Vz2/2fUna/zl9/Vw7VZ+jfTUmL3BZo4o5Qu4WdG0+pWAhV5hsXnrlZUZYkpOSbcSHL/ggGkg1atVUIYOJDqEJMElGRUfRow0aMrLFE+4fSjikuoZ7IGZwMkXsGZAivDAgdLiGxImXSDiy/KGS2USHlwtEEDKD3EE2tEPrB8VJn0gAtWRPlJe3h8uAtp88eYKVK7b33vLl2FZgo1hXYhtRvis4uDjs2GS4tW7ZTHW7mkyiDExymHj5BI7JUIxphTyYKPkiwCdBTPx8UcAzMCEg8R2FjuTDAoDnUScWCsXHowN7RPENU8rGZIvJO3mPcnAqj1uFL2pc58+4ioW/5HNErpKTk12egLULi9g+EFBOgBWtnxKnzOxCIfMrqEocJA7i++VsPFz7Zo/dR2SZAcOoen8lVAdPRuVEhIfLswVdnbCDiVwZEQ5XsQiEfPiCBskSv3gCQW4uI8gJiAvXFIGoiFG4A6ktwSarEblSdgueyvYXtagdFLWQzhYET33Jy3olMXGFUATbONGzDDRe/7lNy+iovexD85+L1KZFi4Cc/nzjc3UxgM2ChzJNdwvUpruA7P0gFhrEatfTDZlJjUdHbrrzsOEuviCGwi+bhvPxfvzpZ9XEadstmDefS1+2jibmXS0fYJG/Qa55vwfbwuXsy1+2VxI6XxM6ZcdjPDuJgqcC5RHD73OnmtAKFSvYzRF+OZkZCCXJlcneYqa7Q4eYiU4m/0YAZroLCYrvBKKXR8SW9G+Bc5B0euTKtltQ+PhyhyD8tHIhnXpXOdEA/c59YdwJSyA1WcrZjhIHiQPeJ3fex6TvDtDh59qoZjcEYS3evrfDcaU3RwTSFCnJVSD1lpRVIhAkCOhNnDa3gUxy5c5EDiJwqHtTmy8btFZ8u7wkCJIguEsQJMF0j1hx3FhIi0yfVD6FMfNg+Uq2GU37vktyZWKy55PnPwFsFjTRXJlVIvB/9q4DPIqqa5/0AqEmhN4JIF26gHTpUqUpoIiAFEGK8CNIUVDpnwrSRMECNnpTqSJFmjRp0juEUNJIIcn/vGf2TGY3W2Y3u0nQvd+3kp29c8u5d+5551Q3BSxQIK8ZtaD2fHAUWD35+zDtH96be4XECnGO3IwxfYwxs1VLbkCUugKOPhdZ4cUCnruPNOpBOJg0+ELxfjY3L5wRbm9BnSzEDa50EspdzU2BfzkFrIGrmzcd9xYEsIJnJ2ytGq3ZR4+TU9wqrXTmZJSt+DQzdjdAy3yAhiTPe3q1NDrZqr//GeVv0cHsC1C2QLe3oG424AZXuknlruimwL+aApbAFbwFL11yzFsQ8ci2tFQCxoa26EhlRn3gBlZuYGVRMuIGXBkPuG4v+4TDzEjhWGLLNpt9Tj083N6CupmAM8EVx3par8R6QpJQfNdTkLi0QIECHFjv2erV+V93cVPATYGMpYA5cCXegr4Oegvi0EYASJRqC1dRibrPG03K2ZIXv4fh3D4cJaDuCKqo5LbLCioYVwIHzBVeYH6hhejGyWNUqn4jIy9cZ9PZFfS8d2gPeebJx5Hj8wQGcKDOjJTQXdrxC6f8yeh+M3t/Yt9safmsUfR2SK+08fpk/5R3ewvqP5SdBa4AqN6fOFE3oLI2QgTefL4RUgX0zHJAC2/iCBaJ+EyI24OovsE1lECIWalgnJJk2NL48FCJvh0HiqXExs6al9AOwTmhJkKf2sjszurH3Y5jFDAHrsRbUGuTaQ+j3v26EjQUb8MttxgHi7WnHb3ABExCon8jIvWzC1f964EVaLO+XinK81wTSvb1o4c7N1O7PRdcCkze7N+fPjeEvnHGOoqEs8rs5XR54XQOLovzCEbXoQ1bUJnxs43WUVTNsN+r+vZ76QbsVw7soZNDunGkdpztevebtmNn0CGz+gWdJeCy8nKS+rxq52XujHDstMmcuzLFWzA9Bu2QViGPnysKpFoAWYg2nhUK3sSxCeFVAXUHokxnRXClfVi0B4aWhnhTRLwTFICcOnOXu5TEMibQDoaUpm9HLu3c3bhNCtgyaLf34Ad4B9NHAcPCPpTiCkaEFwXsKzyTCJSY59k6VGva/HQz3syWLNhi4DLvih/Mo2tff875OKu/r6SJcgWd0e6ShQup34ABTmtfJJwtt/zF5yrOBhScGXhJ1J4VeKk9PGEIAwA4SJiTsNgrWUPkcrSJ/iH1dBXdXLn/be0Ta/shKvwu7ezehBLDb6vNmLO9coMrm8doaoX0Sq6QImVQ//5OkVhZGzZA1tsjR2a6JAuHt2+OnFSgcWtWd+AN0dUSHzuWU60K4MQxpQ7u4QPIXPoXHFqog8NK6yXiSH967oEUA7Qq0LgVHZ4wNMvSTs9c/o11bIErheHoTyoL6aR4CWpfQuxtR299PI9g0vUWr6I9b3RigCGpiVIZi/Xx47lBwQuT3n6NGWba9qOuXaYbJ48aVE6VTACmcf1HZ0+Qf7EyKp3xPTEq0up4IEk/Pn08P0+rKgfzSxJelpw1/oxoZ0f3puTj48PrhXWElNMrTz668vtvdHLUa3xuiORTVFimL7b3Tx2ju1cuUan6jc2oRK2vO4AV0l+lBtI0ro+zMsnHz+CMkZ8BH6RtkL4rYUX0PxcZQU9HxhP52xreR1IU26tNRsnA3d6Cdpz8qeDqvh13KVWPHD5M74wY6XJgpR0Y8uP1G9Df7rHiBtiA/XPuHGXPHsRJlu0teBPfP7wPFX2xO6vT8B0HuPxtKsEydx3Xbm7fzF0XbNJK1e9bU9FpD3xpE4cNHmw84GBiIsrWzun05zMYPAFYhdR8jsIP7uW3Mu2bniK96mAAV2vU2zEejBPt4x6M1RREylx8gnKo6j1rqkgw2qIv9mC64d7K73xg7xK467uQAnnz5LGYuBmJxu2V4Bx4fxSFr/+e9027Ped55BktEZBnoHS/4UYBEre91Jj3YK3535NvmQoUsWq5mjsS48SYi7wykKq+OYrkGcH1Yt36UpF+I1QV1arKITyvNgeupaGPEgm7g5GrO54lJCr3L1aafn+9A0WdOMx91f3fMpa24Xmr/9tJgu3YvmG9+buMp+LMpem2WZsycRLduH6dPL08uV2cp7Bzxbps37ad1q1VzoDoqChq064ddezUKc285sycxTlK3xw6hE6dPEkb1q+nt0eOolu3bpL8hnyl02fNUs/ZM6dPc8Lo/xuv2N9J0bMfwPABmuUFEWeaIglVzg+cUwBkQitcw+/l3xzNwGdjLSVQMc7Lpj/uUPeh0P/5pWtU7QPG89fc9+nmd0q2DwDVC98u5JfUKrOXUdHa9ZgHSH5M1Cn7zjSq8Mobds/LXjq4ur5ie1XdyPZKAeqt1K6zBQa6cwvqPYMdAVd4sBYvXMTG65lRoCKcMHkSZ3rXW/DQY7xlwsL44IiKjlYffmSXh70YpGNInoy6iPauF8Tt7tuBo44rb8pKot97B/fw4YnS6Xg4b1jThxK/YeMyQDtzUq2Pa1oVnRzgaEf6wr04XORNA7+ZFmEsOFS0sUzwHQcKDnUZZ0iNetRgqXKwQpKFdjFmKaiLccqDpojmhxr9DpAlB5y58ehdK3e9zKGAJXCleAtestt26cQQ5SVE9rMeRupsBiL71Ctbdmq/7xI3D2YMoI9rlWcto7hjf/JLCPY4mDLGeeWHpZQUE80MvWDjVnRowlCeC1SNjb5KPffk2QQgMlVF3flzN0vQMP/SLw+gmzs2M0gIqd+Myk6cS7eXfaomHucXF/8AKtK2K4V1e5UA/uQZB0A4/v4I8vT0opZbFDCGYi89Dx44QJ/MmUNfr1jB9+Pcg9Zh4y9bGED17NqN5i9axIAIL6LNGjai9ZshuQg12pDo983+A2jIW2/xeblk4SI6fPgQS54A1ipVrszJ6HHeoi/UP3fuHF29coUBmxS948c5BHrgbMHccc4AJGnPL7SJtcM1vGzKWj3z8RI6+38D+HyWs1j6levPf7GGgmuKpPIRQUWoqCOV/pKTk6hw265U/rUhDHjRNvZFUKXqdHLmexR78SxJG46si1462Es3R+oLz5B7tbwI4/Tw8HDnFtR7PKvgKkKf5AoPzJxZszJUWmVuLnjbEoNKW3OV8UKtKIAMUrcpkybR5wsXEt6y5HtQ9ux8wNgD3E4vUCRE/Gb0g/JmBOBxZd1KPpgBlOQ7QAzeqFCOTR/PD2qxF7vzw8oqunUriYHOF6lSpFVVlLfjTsfC+Xd58HEN9wLQmbP7knGhHoBRtoJF1D5ZVThwtPJW/noHtU82LG31LB8qGCei9SIHlYC4lpsVo2SpA4CHdsHEMDYUadvWurh/z1oUyJs3reRK9Rb09UvDYG1JsmTfcuDQV4faLfmy1b52QNYY1O/9FAkRv4UbVNLYq+XHfkzle/Sl9fVL84sE9rZXnhAeJyRH27oq6qV2f5wnBkr9O1l9Nk3Hc//mDfK5f5ttgyTNk/ZZRv3drysvZv7FS1ONRWsYyMhzi2erSOc+PB4AsfPfLlRe4F7sbjewskQfGKZ37daNGjdtSh3atVNeOMPCbLY/ccIEVeq1ZNEiWr1qFX25bJkREKtdvTr9vmePU9b9yq9r6fDofkxiWUf8zYbtOzardME1BmNdFTCG8xjnstC9zZ+pEkahPYCRqVeprAEAeLXPf6aiVZ5Vz0rsoWofLeJ5PTl1hMeANcHaZCWg5AjQu3/xH9rZ8TmjZ137XJR/prw7t6DeY9secMWG65Mm6W3a5fVg6A7AZK3gDaxju3a0ev36NIAJhwJ+RxsAVzho1qxfz2DL3gKwgYcZGxEHqRzYOJhR8J3tBjanvnmyGLaVIoZFPQAtLdCRMVg6kAW4WRqrHBDy4KOegCcBgqbgikXw3yoieIAvKdIW3sBzlqvIYBF/i2iejZfrl+bqAIHu8vRRwBy4Ur0FNS9fehiI7CtQodY8RfVmr5Gxs+oLA5TnRfYpnkXtM1dr3kojICDMF+OHtPvU2H5G4Ap02FhbUTlp97yWPmD8V9euoPBDe40kwVJf+hCgpwVc5nZQeoEqzjl8Dh86xM3DTAKACi+rbOYxciR7aj9Xrx41a97caAjaeeGsFJUiztG4uDiWZGkLwNX6TeYlX44A5z9eUEIzCO2s0Z9VeysWqeeYnKH1f02VMGrX13R/ynkHiVWtqfO4X+3Lquna4IXYdP9IHT3Pi7a9zK5/8cPRDFillH1rAoW07cbPr7kz4mk66TLFW/CeDckVVIEAKVmtQMqEg8FSwYEBzxbUMy3a36zV0zNn6OUBTEq9PIDtlxT7IuVtBowGDzKkS1qJlByk+F2um6u32iC56mgALaiDe/AGB+NwS+WMQaKGA7mcBihp2zMdm7SN8WilYdp6mJ/YcllqVw/N3HWyFgWCzUiu5OVLzge9B//Vdalq45o/76HCpY1tHPW24ywG9Yvh5afmrC/p4MjX1GcT4Gp718YUVOYZqjzvByMAiOv4veqCnynIx8voGcb4w69fpYOdlTAs8mxq53Vrh6J+xItM4S592ED7+Mg+RvXNPW+4B/eWeO0tKly/idEmQRyoJ9lyOARUv//uOwZQ3Xr2pAoVKjCQnDRhAnv9yRl67949Wr9mDa1bu5Y9tIcbXl5N1wvqRNyHdj775BPKmSsX9eufaguL+g3r1aP9hw9bBGj2AgrtuSXjOdC5HoPWtn+c55dXuQ5JH85kvPzhTDY9Q9G3rC9Uw6WatTYap7mzU854hIYI6/2mUX0Yu3vkL+LQuthLB1fXl30r/fjnL0StfjnKX82dEVnrFLM+miwJrt6fNCnTbKyskQuHgjngJPfgzQxvY5BcmRZI4n7fuZM+njWLDx1LIEzP5sED/kur6mwPAE9CPIgCfiAtwuEOiVYLg1pN2pRDH9dhDG4KruRe7QFuCQCZjtPcAYFxbjBI0XAgmYIrSKTAGAEKAQ6lCLPENXgiacEj6ki72nHqoZu7TtahgC1wZQ8gkr0Hhod95mqGYKt9YYxQv8VdPs8vM/LyIM+g9mVFGIw8s/KcACjVW76Zgcn91cvV2EAAV6b0EZBU0yC587x2np9veUZQf7dBZakdz6XV39LRScPTvIzd2reTvEqWZwaudZbRuy7NGzXicxC2URh/YGAgvzDj/BOjdpEoQVLXq2dPlmoVLVo0jWoP4KpXnz5UqnRpBmIoAq5kPC+2bm0ErvSOU9bStL4ApNYa1Z6cVwBQZd8az+PMnpTAwAlnEs5VqHo3GSSMAsJkPdGX6Ysk+j2qkXzJCyRUZrs6PscgroVGA4G2kouU/lcAK6E9eITW5raJQb2KM8KdW1DnmW36ZmruNjxoeAj1RlzX2bXZaoUKhNCNW/aplWxJrzD2CZMmpZFw9e7Rg9/iYGSZXnCFyciDLvYVWiAlgAiHgKjSIOnCoS8SLXmLxv3YzNImDvr0gCtpD4eCMBlLUjU5dHAPmI0Yw4NRAOjhIMI1AEk8fJCKBdd4jg11TccJQIZ7tNKt9OwN972upYA1cHXjhn3eggIsTKW16WWwlhivreuI47O1WQWupn3JwXgubV5NpycpKi0BXOKhqwVcwnAA0Pz8/HlvCwPCfWWnLTRisAIwA0uWpWIt2qspRnCP1D87bgC/4AiDx3hgq3V6bD8GUBgrbLbE9V/qYSx47sT2R48KFefgO2PHMiBCfbwwy8tlaGgoS7HmfPIJZQ8KYjUowBW+A4SZtg9w9ZLBVgtqQQFX2vWtU726Cq7goYhA0z1fecVhoC3gqp5GtYc1ECCFdckenAo8tYALqi6cT0JP0Bz2VHBawHmGl0n8K+MX4CxSf7l+7bMP+OVTvLXF89lUO5BZ+9xZ/Qovk8USCWD2bG5vQd2nsB5wBQkPHkRXlhzZA+nj8QOpUIFgemXwBxQZHau7O73SK4Ao1MXBAW8W2FYBdKE4A1wJOEJ7WhCF7/gNAEv7NoDreEgFsOC7vEXL5CXcgtyHN2R7JVfiYYN/MQ5tn9o3OGGEpg+WjEUAmbn5aD0STdWX8l33grorZgoFLIEreAtevGift6BIZLR7xlkHv6PtCGM0ZZgADngOtC8IovrRqsYv/Pw1nVs0i+Ju31AZMhg2IsF7eXlSwy+NpeMAdCdmvEt3flE8c8GgOHSKpj5esCQsCcIziOQIzzt+Q/v4G88XHFdwrsgzW/WjRZTt2ed0S0xOHD9OXy5ZQvfCw/nsw3mIF+Y1q1axig/XoToEuELp0KkTVa1WzWz7uAdg6e1RowixDlFgo6W1pZo7axb/BoCG8/XP/ftVNSPq27uO23u3MUtnSJTOLJhO9/fuUGkFz8HQF1KTD4PGONf4/AvJT6Vff5ty5i+gAl6sjZb+AFBw0gHNte1g3ADNiC0mYWqgqYDzj6NenPbSISPqn9/4M52bMlw9h0Ri6+np9hbUfTjrAVeuVAkCVL3arSX16dqS8DfK1t8P05ipC+0CWLakV7AZ+37FCn7YJb2O1i0Yv+MA0F7TTURNRdHjQ2olEiz5GYckHlptnCswH238KDz8OOQlQB0e2nuH9qqhFCAFEokQ7jXtQztmHMK4F3ZZOCjkTRjMRXsfpFkIVIhrogrEvbhHDhBLHomoJ29xeLPUqoHckitHdlDm3WMOXIm3oI+d3oJiC2MOyGhnmBGMQhi+vJSIqsgRo2o9EiJHgIM9dADouvrrWqr17VbdwMqe9l09fnf7qU9AVl2X3IH+bD6iLXVW76dKNWu6vQX1HtF6wBV09c5UCZYvU4xqVytHtauVp2bPmzdGv3HrHq3atJuu3w6n0/9cpdP/XLE6JVvSK730cKQeQBNAhdhHAeWLWs+R9p6Ge0QlIklORQUCIOfqNDpPA32exjGaA1fiLah1eNHDEESFA3WL6Zu/0EZPO+kFYgkHzVcAACAASURBVOe3baKo3xTJEcA+9qc9qrSsCATuHDtEsbGx6Q4omhH0f1oBbFZc94xeL3kZkWcQ53qlLi+7wZXew90WuIIKrVk68/p98+k4BlPpKVATAmx99eMvBOBlrmzduVMVaaenL3vvFXskARymBpL2tvc01Bd7Me1YwcAAKq1J056Guf1Xx2jLoN0ehiPgSoy5M0viE/fnDjUgLqSyYW9NMKQwSRsY0w0E7FfVZTTDz0hg/l/fD/LCLDSHSrrJx/Pd4Eovg7AFro4cPkSD+itZwh0p5csUpXVL33fkVrP3AGR9unQ1ffXjr0a/I/AdvF4ciVGV3sHd2rGJzn+ziD0FoevPiomc0ztH0/uR80xRNf7NPyGSr6mK0/ieFCcMwcMJbbibsEQBW+BKYaS2c6hp7fjMubnrbceYkdru110/v9HSuumskMNNB8focOfP32lv/87qnoKWouu2Y25vQb0sJBVcRZi9BXZI6QFXH43rR51a1acbt+/RVz/8SgeOnmE1nxRItJo1eJY6tqqv2lxZGvuqzX/Q1t1H6MBfZ1R7LNz/5WfvU6R/Cb1TdtdzEQVSUpwBoBwfHFIzuIvjFAjOm9dibsEbN27ojrQNOz8JOdDkh+1q/sxURvfIbSvEQNVNB7fkSwt8st5+2PNCaqJxjLTX+Rh3bkG9R6wtcPXP2XPskutoObRpHn365VpaZiJpMm0PAGv+1NRcddrfT5+/SoPGfcoAzVxp16YFvTtlqqNDdN9njQIGvJRCJsAphcj0mim4MvruDNylwU4e5EH4vxSz3/GjaR2Ta/+1xYdTg4TMMJ17YEAg3bl7lz3GpCBUSZ58oXTr1i0KzpXD6JZE8qBHDx9RgSJFqNTLqQEkkSpG3ng7Hrur3uNmpFmbkWaW6tbdb9YF2tu7NjHKS1tv0c/0pGgZ6tS27VN5dGZOENF75iVXoGCdGjUcImT50kVp7dJJFPZ8X74f3oAdW9aj2tXK8t/Xb0ewFGrVlj3U56Xm9O7QHmb7ATjDB6V21bIGKVcArdq8h7b+8Rc1atiAPpo1x6Exum9SKGAJGMl1c//imqUPQy8AMEMdobM56Za3tzfh8+TJE/6YFkUgpaAkSKeUj3It9Xvav7X15W9z/0p//wXJ1y+tFQcSxE4yLT4+3hQTE0snT5xQfypXoQJ5ZMtOAUnG65KQmEhxXj6Uw1MJM1L0xW5UefQHrIK5tPMXOj32DW6j41EFXLmBlUJSNx3cdNA+d1l9Pxx+7y12BJHScM5Siitfww2u9AAHVXJlBVyNGTWKY5rYW/p0acaAaesfR+jG7QgGVhJuwZ62YGe17KffGFjVqmpsGA+pVmih4kTBxuJLe9r/r9XVAhw9oCk5OZlBkvwrf/v5+fF1Ly8v8vb24r89PDzJ19cXcI3J6ukp351DZWMA5kEJCQmUkpLMICshIVEFc4mJiXwN/eMjfwsYk2umYEsLsP5tYIvVdf06UItNh806HQQHp1ULqt6CmvPBlCFw3J91K6nRKiVJr+e1C9yPgKuszkBkZ7rH6QY+TxPwyYh9y0btC2aoZKk+YiJ5v9DZDa70sDMBV+FWwBWi+AJg2Vu+mTuaalUta+9tdteP98lD0X5p38TtbuhfeoMpmNICKpEsATiZfiDJ8PT0Iv7Xw4N8fHwJQeQU8PR0FCSUhZgLjDM5JYUSE59QcnISJSen8FwwP3PgS0CYKfh6OmZtfpQAV3/060AdDNIk01ohZsCV6flgDoCg3Z39OtLzvxxnWyrpB+232n/VbVvkllipW80NYJ8uAHsXKv4BqUbtBeo2pKITP3WDKz2MQA+4QjudXnyREGhTb4GE6uCG/1msHhUTT+euhFNYsRAKyuant1mud/jUdQoK9KOw4iH8/bFvfnrsW8CuNv7NlW1Jo7QgKikpiVVyABo+3j7k5+9H3iyJ8v43k4jnBuCF+UPFBYlYQnwCeTEtFGmXVur1bwBb6QVXlhjjrQN/0NYBL1Gvv24xXbXg6rlfTriN1w3G69998w0HKS4TpiSxdgONzAMaiB7ftHlzQtofczZfBw8epEMHDqQrovy/YX2vH95PJwZ3VXlB3gpVqMi0JdSjcyrgepoYRabYXFmTXIF48BocPEB/SIZaVcPo6znmpV0AVRMX7qKuL7WnH35cS5MHNGSQZa5cvfQPZcseRHlD8lNUbDz1n/ITVatRi27dvkuFczyhkb0b0mO/Av95cGUKqExVeAARkNgAJEAC5ePtzQlc/f3tA7bOeJCOHz/O0gxtuXLlCl29mupFaq2fnDlzUuXKldUqpt/TM0aoGaFSjE9IMNiAJbHaUz7mbLzQ39OgQhTQ84IFtaA1ydX165a9BY8unkuPNv9IaNcUXJlKyf4NDMdRL7+NGzZw+q0CBQq4gZXhIc2s/bDqp58Y5FYynCMAWwC+kqQ6KTlZydhhMNzOrHFmhX7XVM1ndKSW+mY79X/11fQcs5l2b5YEV6AGwBU2nJ7C4Gr2CLNVR87aSIHBRWj8mMHU543RVCiXF80a2cZs3csXzjK4CgktSN9tPkqzlv9Ov67/io4cPUVjJ0ynwyveosd+BfnzXyvm1HtiDwVJDEulvLzIx9eH/Hx9CTZSkMa4ogAcATSdMBhD4zs+KABN8rcr+ta2CdAFsIXy/PPP898NGjQwAmP2jAEgNS4+nqVa+FdszAC2bEm27Okno+pubFCG7a0Qqdy0ZAu07i2YN6ext+ATeAs+ekQPNyiRz5+d8gk3qVUlaMFVVmAU2jm7x6NQw00Hhbe90ru3mtTavU9Sw0KYgqvaW4671YJ6Dmy9akG0Za/t1cF1sylH9oA0wwC42nnoonq9+jOFaNGETmaHe/XyBZYaFCpS3ACudlOB/CF063Y41z+8Yig99iv0nwBX1mylAKQU6VQyS6MApvz9/V2q3gNgmjdvHm3YsCHDwJOePW2uTrFixWjhwoUMtNJTAFpjYmNVsCWejubAFvrJahItePbBSBW5JE2Lo96CAGuVRr/PKWbEW/CMwVtQwFVGMPAzp0/Td99+y4nZka4rrGxZGj1mDAPAwMBAmjt7Njvm4HdILV7q1o3atW/PjBXf+/Xvz/lH7927R2PGjaN/zp2jJYsWcX0U1Bk+ciT/jXu69ehBtevUUW3KIJn65+xZriPzRd9oA9IqtDdw8GBWRU1+7z21T4xr43ol6TPalD7wHfd8NHUqnfr7b84+AUlKmbJladP69fTa669TjVq11GWE9AUhM/q89ho9U6GCeh1tINEyrkM1iTroA/VxpoM2oIO2X9PxT5g4kfuX65Ds4H7QDHRBO5/Pm0eXL13ieg0bNaLhI0awdBwqthXffEPPN2rE89MCOlGVnjt3jucE+ty4fp12bN+uti310c76tWvTXP9o2jSmg0iZhFct+/JLPgO1a3v//n1WAx4wJJHGb5gH1i5PnjwUHBxM8xYuVPfEm4MH08oVK9T6MI3BeuFf1J39ySeqmhf9frFoEdeXPQaaYk+hLuj/NIad+KNfR04WLqXS/B/plbeU5+BpK1lWcgVCam2valUJo6joWDp94bpZGn/0Tm/q2KJOmt8On75BI2dtYjUfyqwRralRjZJm2wi/c4tiYqKpeMkyilrw/dV07ooS76pnqyo0slcDeuwPcFXoaVtn3eM1BVUAUAKmJHQBAFX2bNkyzNgcoGrq1Klp1HuQ5vj5+RtCJRiDC0ueeKnXlRALpipD3YTSVGzdug3NnvMJRUTco/sR9+jHH3+g1atXUe/evWn69OmONJnmHqwDcrw9jouj+Lh48vbxMXhOKnZbpipEp3TqwkbMqQXFW1BrNmALKMFbEIbzKABXtuo7i+HMmjGD1W7CwHv37Emv9etHNWvWpEEDBjDDx29g+Hv37qVp779Pv+3YweOsW6MG31urTh16rl49BkO9X36ZPp45U1UVLVqwgK+/3r8/S/A/mDyZFixerDJM9BcdHU2Lli6l5KQkvo46cg8YL+z8Br/1ltonAAcAWv0GDRjkoE+AElwH3bp27kz933xTBQ4AAmDW06ZPp8ZNmhjtBtTHPNE+5iIFtkMAeAuWLOFLAIYAWACepUqXVoFn9uzZjYChrAucmdBeh44dVSCpnReACWKjAUigHoAFxgggO2XqVCpeogTTC/MHcNHuB4wF9MR9+H3vnj2slkdbyLqhBXQYD+pg7OMnTuR2rl+/TqNHjCCMfbkhPpvQbeKUKdyudm3LlS/P9EY7KOjbEt1w39qNG3kdUR9zwHgAuLBWAIAAxdKv0GH+woVcD6AWtAOw+uDDD59KYAUamYKr8tOX0qvjJrnwJHJd01kaXOGhwoaqVaUMLZ89nKmw/OcdNG3+T2ko0qxeFfpsSmpwQW2FW+FRdDM8kgqG5KACIUEWqRl+5zY9fBBBZcopb2JRMQlsCK8YtAfztTi/wgyw/m3FNIZUGkDl50fZsgVmGKACfQF8unXrRkeOHKGAgEBWNYJZwSAeYRjkX23oA+PfjOspv5m7Jm0p4RRQB/MH8zIFLXgbxTUAHbHbGvrWcNq0cQNduHCeihYtRj17vkzVa1Snd8eNo7Jlw1iKJepDZ+wbBWg9pqjoKPZEBE0g1YJEKyuBLCQZv/CtwlhMiyW1YGi+fCytQxFVoFZFCIlV4c69VcabWd6COJsgiQCA0jJwMHowOmHIYjMFZikgBIwUkgVITlBwD6QTYKRSH0wdYGDVunXcfpcOHVTJBX4bYwAXSMElAK9548bMfPPkzk3zPv2U9xwYOgr6HD12LAMrATLC9KGiArP+c/9+BnhSpN/JU6caASiZLyRiAlZwD67v2rWL1q5axcAGBXOAZAuSO+kXgAhj3fnHH2m8O02BJOp2fPFFdV5tW7XivwEitePEWKpUq8a0EHA1+3//M2pfwFWFChWYPps3baLV69apOWJNgTnoDBC7YfNmbgfSLEgL0T7Sn4HOuDZ7xgxeJ6Ez6Kmdr5bOaMcc3RrVr0/7Dh3iNlAf67Hihx+Mxo81RB2M89VevRhMisMC7oOkDfxSgK2WPo7a7mmf24x4cQG4ijqZag7kBlc6OYY9akE0KarBg2tmUJBG5bf61z/p/6Z/nabXM1s/0zkS89ViY6Lp8sXzVKbsM+RjIQRAnD/AVeF09ZN1bjYOvql49iVxCAGACz8/XwIThLg7owtsqlq2bMngAUzCMoAyjivlLHBlHKsqLfgCCFu9ejWTpWzZcqwaioyMZMN0iPzz5MlNgwcPofXr19P169do3759LiEhjOGjo6LZKF6JAaaALFNplks6t9Hojm5NCADLXHJtAELTIKIVK1ViAA9pQkLiE0PgUONw+7cP7aNCvYdQ3RETuHeoEHAgo2Skt+CtWzdpzMhRFBQURPUaNKCer7yiggkADjBwSwwNjBRSLEgcBIBg/yhOH6nPGpi4ABCotFBE9QOpFKQta1avZkCEsxISo8VLl3K/YLQoWnAlkhFZNpFuAQiY1rcGoGReWkmQ1Id0R6RGMrcu3bpS4yZNjXYL7jV3He1AogZVKcDoxg3r6fedu2jKBx/Qrl07ae2q1SpwQ4Pm+gXdFsybl0aCo7V1wnxBc1FPWgIOAFei0oVkCKpJtA/6t2rdmlWfsi74FwDom5UrWUpnjs4AmObo1r5NGyNwhfa1AE3alv2grS90sEYfZ0lsXd3OuXcHsAewlFLvf079J3+YGcdXuvvMJMnVPX7zh7jTtJhef3dYf5o/SYm6ri2ffb2ZPlu+yejatm8mU6HQPOkiytnTJylP3hAKyWecyV4aZXAVUFj3+OU+vfPNkPopRDGxMRQQEEApyUrAzidJSsRyMDa8keE3Vxmk21ogAVYAONmyZWMpVVYGV6BV7tx5mDleuXKZQkPz894GOAVA3LlzF1WsWIElWK4qWMPIqCiKiYlhcIV1BOM3BVkZtQ9hb7WjW1N6YdMhBlem/YYEB1vMLQgGbQmY7J82jpLPHqPG329jUiqSKwVcdTh6x4i8GfGmvWbVavp91y7u9+OZM2jMqNEGY+VSFlUz7du0pX2HDqpjHTxgIHXp2pUaN02rehM6iNoHEpLePV+m0WPHsPdZp3aQ6nxLc2fNpiLFilGr1q0MqqXF3P7r/d9gANKofgOjPvHbF4sWG1SHQw3SM9hHjTBRpQ3kNgB0TOmJceM3LZAEEIIkbt7CBQYV2EAa/NbQNJKvQQPMX2cJ0YGD9PuunQwa0Uf7jh2parWqrJbDPDFfFO14tP0eOnDQoJpUaCAFdIPtGOiMuWvpY2m/LfvyK7p75w7TBfevWr+Obb3G/984+mblCjZdwTghQdJDZ/Rpjm51a9RU10e7Ltrxo87ajRt4fZs3bkKr1601UmUqwHYx096UPtp2MuK5cFRSpqgFU8FV4QlzaeiHs111bLq03UwBV8ePHafAbNnSqEogGje9/uua76hbI/OJknuP+oQOHDuvEmj5zKGsQkxPefjgAd28cY3BlTmAleiTh/55FKR7/BiLuXll1nWo/zAe/4AAZr4CqMCQc+TIkSnhErTrJcAK1wIDs+lQ/WW+5ErAFaQuMFBGiIV8+UIZXPn6+lGZsDK0f98+GjZsGA02qILSs0et3QuQdef2HXrw8CHlzZuXAZ9Ism7fusVgNWeuXEZNuGJ/Muh5oyN1+OuO2f0fEhJMW7fvoIF9U1+cINkOK12KLpy/YBGYsI2VoV1M4u4BBB7swvNBX1IymoGIrRCMr0+dPMlSE0sMrW7NmrTvoAKuMM5lXykMHKpEa+MHIx83YQJ9MncuLf9WARgweGZD6dmzafbcuaq7/xeLFfDwSq9eDFTbt22r9in9suowVy56/Y03VJsdrSqK1XdNmtC8BQvMSuIGDxyoAMlSqUAS6lKo0zAWVoFNnMjACn1IvwABA/v3p9VrFXAg14UhsyqwfXv6eMYMmjh+PH3x1VfqfsB4MHe8AGoZuNZWi1WTq1fzuKXAcL1Lx458jW2uTOhjSSKD9RRJEwDum4MGcb+jRoxgKRbs0kR1q4fOGA/oxoCxalV1XrInsB+066LdD40aNFDXEPOFrVyzZs1UOmAPYIyYY0bvf2c9d3i2teDKrRbUySlweObNlZMex8XrAlZo9uulS+itjs+Y7WHb3hM0eJJiOInC4KpyqjhW57DSVLt9+xbFxz2mYsXTGr5HJnjTff+yusfvCsalHbDe9sWm6uaNG+Tn789MNj4+nhlvrlw5WVKV2UWAFfIEQvKjSKsUG6msKLnavXs3gyktuPL29qHTp09RkSJFDTZqfmwr5uXlyaEjtm7d6nCoBnvWByALhz1Ub1AVRty7x2A6d548ql0W2tO7f6RvvfUFXNXe+JfZF5GE+Di6fO069TF4dKH9H9asoQKh+Qg01BYto9CCNlxHbsEz/6fYFb2wUZGSZQRjGTRwII0dN061eQGzg/EyGPeIYcM4jlG37t0ZPICxvzd+PAMu2AppGal4F0IVBnshseGCAfOZM2fY4FwKmOe2335jQCN2ViLRghpqxuzUN3yAB1Ytde3KDNwU0LHq0GAnJMAHQOheeDhLd1DQH4AObLW0AEo7Hkhx5n76qWJYvnIlG5ZDtfnBtGncL4AEvPPmL1hgZKwPusjczK0XezVu2ECdO3dWbdPQLxtyr1hBfV59lQNzavuFjRWM+3F2CAgD8GQ14fz5PDcAWAFXWvpY2m+4jrVBP5M/+EANBIox4IN10Brf66EzVJLwNIWN3bPPPst7BPft3L1bUemarIvQRwuQZd27dOtG5cqVY1CF8cAGT4Ctq1V4rmjfDa7sOeU1dRcsXUo1qlWlhCdJRi1YO7AvnTpEpXLFUfmSaY3IDxw/T71Hp9pZLZ8xJN3gKik5iS5euMCMsWBB87ZV9/PU0z1+vRI6VzE6raH6jRs3yNfHhwICAxlU5cwRlCVAFeaOQ6Vu3bp0//4DVSX5tIArgKe8eYN5z0DadvPmDWZshQoVYskVfocU686dOzw3V9lfmXssoR68dPkyJSYkUnBIiJEkCxIGlmQZYnXZC6Cs1QcI2tT/JWq9bh8FFzZOF4XnvVjRInT1xk2jGDbiLXg3XPHQRTFlvDCQP7twJjX9VQkOiwN+bTVFhV9v8WoKqvhshqTAAWBiQ/Rbtxi0wmgbqj2MB4wY4ADqQnGTh+3T8w0b8jiHDBxIswySHa2Rt/Ye1MU92gjrACkL58+ndydOVA26QZ9xY8ZQ+06d1PbRx4njx2n+p59y2IPWbdtyn5+ZSDTAkP83ezb/3tQgAQGo271rF3vEATgApGFejcx4C2LuMz/+WPVsQ31IZD58/30qWqwYDRsxgvtF+wCFWC/sR0hctJIscyokgLaeXbvSz+vWpTFe37Z1K9Me4wcwAa3gHCBek5j/pg0bVHAIMIWxoD6u42+Em8BYMDdrwAq/YR0RCHTc+PGqpAlznzp5Mo0aM4bBnKyjvXTGWLDGoOOF8+fp88WLeYwooJt2/2OtMAdZx6NHj9Jvv/xCkEhXq16d2/l2+XJ63wBsbc3L3PNl6bnLqOt73JIrx9DVshUrqF7dOqQ9PG29CV88f56uH91CvTsqB5O2AFz1GT1PvbRsxuB0gyswRhyIJUqW5Oji5kpUjkr0xFsJHmlr/K5gXHr71ebyu37tGrvvgxHkzZM7U4zULe0aHK6wTbp48RKDD3NSqqwsuYLqLSQknwqunjxJpNOnT1OpUqV5PgKukCcRwGru3Ln0isEA2rEnyf67omNiKOJeBDtqYDzhd+9StuzZKVeuXEbxsZy5n/d2b0JFatShnGUrqgO+H5dA3onxVCA0lO7cvctu9VK69exJWm/BRAQOffiQgnMpzxoKwFXuuo2p1IgpKkMTcFXjsxXkU7rCU+uGnhESN3ttYbp16cIM39Q7T287ABsvm6gO9TBqgCd449pSlWZFgJBZ6whQdujgQXpv8mSjAyKzxuNIv9teqMxOMFLcca50nvXiLSjgSs9Bjg3z5YJPaeuy8Wl6iYp5TEMmL6VypQpRx+Y1qZwZ6ZbOoXG12NgYDlBZuHBhCgoyjhCtbScusCg9DiiWZYEVbKdQJK/ftatXyRPBUQsVpNwm9jb20McZdeE9B3UaVID4F2BjwIABdOHCRRVYPc3gCm/D8LTEmy3WoXDhIkbgKjw8nL0KMW9nhmfQszbYD7du36bbt24zqMobHGxk8K7nedT2Y6t+7JG9dPG71FAMEbFxLNkLoCSWoIm3IPwBPYhI6y0Yb/AWzOlp7C2Y5OPHwKpQaSVnHoqAq4ozv6RSTVs/tYxFL2BxFaD46/Bhyl+wIAOpB/fv08fTpnE4EkhK9AAic+MHuLIk+TKtj5faS5cusSTonREjGFhBIuOq+Wo3iiNAIDPXCzRCiBqRhmLtxowezXZqQrOnkW77WqamGsP4q6496M4tqOdw14IrWwezMB6IQfu8/DItm/5muqVSesaop05cQDG6+NAnSxq1g6GzxIo9AJMIwMo/wJ9KFC/BqqnMLO+88w5HWdcWpJA5f/4CS9K0nm3y99Ngc4X5FCxYiO2qrl27lobEOAjLli1LuXPnZqAFg9u3336bxo0blynLce3adQJkAc3F4J2N3bNnd4mKEJM0fd7zhVj2FsT47GFcWrVgcI3nHAYCTxuDdbbNC6RFPxhUnaJug12UOaNzvcAEqs5OXboYxWOyRGeoMieMG8fG/VCJ2lId/pfXCy9v/0PUe4OnKlSCWtXz0wis4KwCtaAU72xBVGzhWnduQT1cQsDVMTu8BdHuczUhlSpIq+eZzx+op29n1rkZF0QJQaUyjBHJ2G0BUgFWHFrhyRO6euUKSyhKljTvbelMmthqCxLBZ55J65gA2y8lZIBxbKanEVyBBlArmyt4WahevTqDq7Nnz1JERARLr5AqJzNKZGQUexQCYGEsQVAR5s7tMhWhqe0hwJUlb0GAbXuAw7YXa1Ni+G2qNvkTKvpiNybnf5nx6gU+9gBYNz0Vqrrp4Do6XF33Pf01UckogBJaqz4VnzLfnVtQD4MQb8FYO7wFASjwNgMDxI7NatC0EcYGiHr6RR2vkAqUEveQUpITKSXmrs3bPPwVd3XcY1ru+Zcnr6D8RpdtAR+X2l4FBlKOnDlZDQiVFEIBsHqzUEE2qs4KBSpA2FWZFtgkeXl5k7c3AmD6qNHRiVJMoo2nTfGSGgcrNbJ6RgYRFW9BzClnTuyXFKvpdOAZhAIPQ9iTQGq3cuXKTANYDx89otOnTlOevHnYZgxehRLh3dX7OdGKt6CXFW9Bc8Dhn/ED2X273MDRVHbAKDcDNBDJDQRcBwTcADY12bLQIr37DcAKAEtK9RETyfuFzm5wpYeBO+ItiDfed8eMYY8UlEKhuWnwy82pQ7PUfFZ6+vZ9xjwoY/CUnEjkE0gePtmMmkqJCafEK0o+MG2JzPMcJXulRlJ2NSOy2r4BWEEVCGkVwisg3EKZMqXZ5iezC0Aeki2LrVVmj8da/wAXkKJJMZefECo+eNihACAhOGZ6y7vvvsvxrzLaBgvjvnPnLsHYHZH4EaIDksTbt2+7zIsQfabHW9DcQS4eRgBXxfsMsUulmF6G4CzG4m7HOGize13+e8DwtzY1KPZmqllF8y9WUWSh0m5wpYfBOOotiFgppiUoWwBNe/slalrXfAws0/q+SRWIYuKI4hKINK7eXO/aTUpIekJnKYluUTLlLVGMgkJCKLRIEAXEnTVqKtkrgCLzptp1ZCqwypaNARSAFSRWcP+Hi3hYWJlMB1ZQOcDG6htDegg9++O/XKddu3YsxcqMcuPmTUpISGRAdT8igt3woSLUFmfv8zKlS1mM0C4OL3oZrICr4q8OpQLd37BLpehWjblVXW5gm/nAFhkddnY3TpHU51QEnbl6ww2u9DAF896CgQaVSmoLykGuXIdBO8AVPEnMlWUfvkE1K6UN9mla1+d4InncirE5zJ0X/qFzi4+4twAAIABJREFU4Uqk56qNwqhqw1SvJFxLCChAsTmUxM7acaZlRNbn5Yz6OXLkVIEVVIGXLl6kZ54pnyWAVdu2bdmbxV30UQBSq5s3b+qr7ORaAOYIg/EoMpLzIiKyu9i8uWqfWzNoB7jSC6wwPlEnFOrcm2qMn2FEHXvawY3u+gr53HRw00H7ILl6P5xdOIPOLEhNGo7wLV23HaODh4+4vQX1nPep4Cqcbt28xS63OTUxbJSDPO11AKtFCxbSls2b04CspnWeoU/HK0lTrRWvC/HkdT7OVjX+/ddzp+ny/Qh6cUADypPfWLUWk6sKJfqF2DV+S/NK13XYWKUg0XKyYmN1+QoVKJCfw0hkZtm0aRNNmTKFLly44BSVWWbOJaP7hoE77LAyo8DLMTz8HhUsVNAQUd6LPD08OaSE3ufUnv2cLyTEouQq1VswnwlQijeo/Iyvn10wk84snEnwFKy3eJV6T3yc+fru6wIc3PRRgKSbDplNhx0dnqP4O6nOQBVHvU/VBo6gvfv/dHsL6mEIRt6CAFamkaHlILdw3cvTk1MsSF4o6fPPlRMoKFuqDZS5sXhEJZHPPtuSK9wLFeExj3Cq0rKsUVOws4oMbpDKcOwcv73ztVYfqkAAK8RVunz5MqtyypUzHq+eNXFWne+//55mz57NtEF5/PixG1zZSdzp06e7PPegtSHBixEOBohFhRANiChvNoK7jedUzz7Ply/EurdgPhNgFW9ggGauH/vfB3Rr5WIFXC1SwBVsD1nlZ0c7eutzZPM5c6jas8+q4QKErq7s19q8EL27XoMGVKNmTWNA6iQ6oP1ChQunjWjupPb10u2vI0c48vqiL75I9/piTjiver/6KkfY1xa948nsdf83jPPCts0EpxRtef7nPyhH0eIUHnHfrRbUw0fEWzDmcVwaYIU4O0jLYnowm7uOwKJTp0xRu5w6vBN1aKp4YlkrXjcSyftv29KrlCBPSqhrbNzOgCGoLF155Kt7nLjHnnnpra9EXgewesJegfBSq1qlChsjZ3RBvrxRo0ZxRHJtgXE9mJW7WKcAQEyjRo3owYMHLIHMyNQ4piO7FxHB0ivY8SEyOoz7TW2vnLWfnyTEW8wt6OnlbReje7B6OafEAbh6btEqlwIrATiIL4TkwJ99/rk61sxkdMhXB3BlFEndicCne5cuNH/RIpe1rxfY/rByJassW7Ru7RTgjCCng4YOZaDsBkr6X2j0rpe1FwJ5Xi5/NIZu79ys0j+wZFmqPP9HqlSxQhrp9tPETzxKFStuHALZhaMXb0FEX9YWRw7s5V99xYcbCqRWvy0ZaVN6hboeUcnkdTWBvG4aj0HGk5zPmxIr+BF5I2Z0aknyCaJ/EkpkOrDCiCTyOuJY4e+CBQtwQtGMLnjAXnjhBVVaZdo/IpFDsvZvKhL+AaAIYAjeggC7jpby5ctz4lXkCYOkCBHcM6vgsDt1+gwlJiSw3ZU2gjvG5MhzaumFyVpuwTt3U2mgB7BEHN5Le97oRD5BOamJ5Bx0gcRKyyjgOAIJuoArPePUruvTVB9z3bl9O/V9441MByDIpYfkxIjm7wx6Tpk4kaWPAq6epnVxJsBxhYRXD7DK/iSetrY1lraWHfMhle32GoXmS2s6kFlnoyP9Zii4Em9B7eHp6IGNKL5LFy9mg3eIdsuVyE8/zx1kFw08HygJpD3ikinF24MgsUrx90zTRoqnN52PL0q+OUN1SdaczYhMGVRyMiKvXyPy8OCo4GFlymSK1Coi4j5Fx8TS9m3baM3aNXT82FH2WpQC0AEPRqgI0wNA7FpUF1YGoAoLC+O4VJAS4nCDShYhGRwttWrVYvs0BPJEmwCkmVm2b9/B0qqCBVNtrwAoHX1OLUmiw8qUtmhzJeeDXkYn4Ap0q7PluFMkGrYYF9RTAFet27ThcwhnENKODHv7bY5GDpVT8RIlqG69ekbjgeQFL0W9X3vN6PqQN99kqdAbAwcaXYeUHnSAVAoMEBJ79AU7VNTv9eqrhCTHmzZuVPtGW4hvN3TYMFZfSiJgpKFBnj9hpKLeROoU2NW1ffFFHru0heTLpnTQOy/QBP1irBhng0aNeHwoaAP7acCgQZzlQjse3IMkzJAoAUAB+IBmUVFRfN3SuiCn3oa1axkAqsmu4+Np+rRpVL1mTU6CLAVSx6+/+ooWf/klgVboAzSAyQnoinX8aPp0NTI9UgFN//BDioqO5iYwH8wFeTrRPl6w3n3vPR6ntAE145xPPlHb0AINADrZJ9rrixcsYJCHsWJtQEOJwI40NzI37AfQB/sL/UrBdUTYx0uRdr56nyNtO7b2vzOALdb9r4nD6Nr61NhWeEFqtUvx0HeDKzs4gdhcyeHpjAMbDyo2NTZ8o3rP0sQ3mlFSnPMYVIqHN51PALDKnyWAFUAK3iTBiJEv0Mfbm4oVK2rHKjivamRULIMBgKekpCfsxr9nzx+0f/8+VlciXhKkO/hkNQkWmE+BAgWpdu3abGdUokQJHmPpMqUpMCCQD/Fs2QJZRYZUNYcPH6YqVapQ8eLFGSgiECikTJjb9evXmQaOlKJFixqBsy1btlCDBg0cacop9xw+8hfTA6BICfDqxRI1Nmo3sTFMz/Nr7uDUng/2MoR1zypBfWHQnre6JgWOE1VjWoYDcDV29GjeP6++/jqVLFWKzyEwt5/WrqWTJ07Q20OH0m87d6rrwvY9PXrQwi++4PqmDKpJgwa058ABo+tgsHHx8TRoyBBuHyDgwxkzGHDN/PhjPvfAdFEPBeAJ4+zYti3nnWvQsCEzWuzX13v3ppFjxqj56Lq0b8/1BbjJWYpcggAH5hisnnkBAAKkvDViBHufXjh/nsEM0ugIGACo4ZyDjRur8wVNF8yfT+9Pm8aAq16tWgx0MA+MB1H7rUlYBOSiD9AH5yRyFKLfrwwhYXAdKk4kNwaQwThQ0H7LVq14Xf5v9GjKDwA1YgS3AyDTsXNnFbAAAG5Yt44mffABj0faQJDgFzt2ZG3CnBkz1Da0AAr1TdcRdD504ACDWkhCAazeGTmSXu7VS7VxQ5+YH/dpoAPoI/tFnhcATBSRMtr7HGVkfe1LkWwCBAHGR8CV21tQ57GuPTzTczBru5v/2WesxsDbR86gAApOukJx9y4TPYkzSuWhc4hG1RDT6kJ8wSwDrDA4uOv7+vqywTEeyoIF8nPOuowucN2PT/SgGzdu0IMH9+nRwwfk4+NFefNC6lGAw1T07duXE79mlQKg9NJLXalDx05UskRJBkbxCfH05EkiB2BNevKEoqKjKCoyir8jqGju3LloyZIldOzYMQZXmM+pU6cYcEBKB/AB4IE3a3sL7kU6HG0g0swGV38dPcZzwp7CvO6Fh5vNOZje59cauLoquQXtUO1tV1Pg/I+KtDOkwHERsMI6AwiAcZsCpVdfeYUlMqVKlyZIKCDZEikCmCOAOBi7KbASQKQFV2B08z/9lEEtmCUY7O5du5jBmgIfAWEALAJMADLQtznGC4nI6p9/pv8bP94IsABwAYBh/JaAjLV5ARgAnABgmjJqtA1gCImYOVsnSJ8wD9h2MVCuVYvPdQGMtlRXAK+g/7pNm5g+ACwYD9YK/QLooQ8AH4wPBcAoT+7cNGT4cHW+IpWcNXcu14dEScCZAKWuHTvSgi++YHArUsdRY8ao6yJtACyZ0gHAs3OHDrRwyRJVcoc2ZK+AfpC2YS21BYAO6tmZc+eq9MF+0bYvIBv7JSOBkrn9bGu99vbvxJkVpEBq1WzDQfIJUjz0c+YIcnsL6mUqWm9BvcbraFvvQe5LcZQ76QYlJyVS9J0L5JGcyJIdR0pC9pJ0OTo7+WfP6dQ3du1Y9M5L7sHhEeDvz3ZfYPIwgoZ6RSKGOzJPR++5dv0OhUc8ovsR4Sq4iox8SJGRjwhu9qVKl6QFn39Ov/76q6NdOPW+F1q0pOnTZ9GTJ0lstB0bG8Mqy/sP7lNsdDTFxT9ml+z4+Dj+AFxBulWkSGEaOXIkqwMBtgCsoMLTFoARvK3aq/qUCPBgnrgfUsDMBleHDx8hL2+AqzwMGAFITcG7vfvWXH2AK0u5Bf9BbkE7gBWrZw1GsSV79qeKo6a4nLGYAgHZD1pJEwAMpBTCYCExmT5rlnESYw0A1COJgETj7OnTDDjAjCWpsrZfASbWGK9pfRm/OYmSAAoBdNbmZSpB066jFgCas3UydRIAPdZu2sTPht79AHAFUAIVJ0AKQAaAjhjBrzBIsCCVEnBlTYIGSRBAbf6CBdVHHm3BFOCjGTNU6RekTFpAqgVo5iSAkBLi3BgybBirTjHuX7Zt431rToIpQAkSSQHgoM/23buNgLY1+puuoyOASO5JL3C7+N1iOjlzgtE5qpVaoX0fby+3t6BeLugsb0FLgEvAFTzpUp4kUPS9K5SU8JgQwgG56zw9jI3UTced4ulDif75KT5HWbp592GWMF6XMTKDCgigoBxBFBcXz4wPTL52LWNjQL1rkZ56x48fp4j70RSSLz/dvn0rDbgCmUPz5aOoqEiaNGlSerpyyr0jRo6m117rT7ARi4yKosePYymOP4/pMUDV48dpwBXy7RUpXIS+/HIpqzhhg3T+/HkGtPCiA5DSSuUAlOwFVzI5qBohjbx48SIhX2FmxbrCeA4eOsyH/pPERLbdCA4O5oCiRvvQCSpCZ3oLgvHKYY3gg3W+2phuN31bjMiSt6BW0oQ2IK2BpAkqqhXffptGAqJlvAKutIwLTBj7TSuJQFtg+KIihCTItF9bjBcOQbExMaz60jJMvd5zluYF5n7//v00NmXoA3OBnRJUnGLrBNWczPfM6dMqGBWAuHrDBt3ACu1gXrDHhU0TAAskVLBJe2/cOFq+YgWvB6RYsMsSlZ+pt6AWOOuRBOlRcZoCGUjURg4fzoAKfWhtygCgcF2As9AnMCCAWjRtagSuTOkjNBYJZmYCKEtADCludvVoRolRqd7kgQWLsNRK+9y5vQXtYH/O9BY0J/l6/OgOFc8ezWEKKDmJUlKSKPb+TUqIVRYR0AqMA8wfQAv/S0ZYA0LMKKQXzEVRoY11S8qczXBsSQQgRcBbHCQukHLgMHrxxXZ2rIBzqiKlzc+r1tDc/31Gj2MVuytIrGJioulxbAyruQBgihcvRl1NRNvOGYH+VurVq09ff/s9PXoEMPqAJVa2wFX27NkoNH8orV2zhrZu3Uqwi4IKESpZAChIsQA4oBJ1RB1oOvpq1arxmuINFm1mZtmy5ReeGzyyoPKA+lnAla39aY9NljO9BUGvR2f/pl09lPQZ1b/+lQpVMA7Gmt43bVNGAYADmyswQS1DgMqplcHeCdcXL1xI165c4byNYqxsCbiZA0QAA1DtmVONQSp2YP9+emfcODbmRhFbG7Rlyni1kiOE2hD1nYwHc+rVowfB5sqW95yleZ36+296d+xYWr1+vdE2hlF43z59VMmdgCutbZcY64ukz5oEx5IkC6r6oQMHMh0AYMQIHipcXPtk9mwjlaUtCZqoOb/94QeLgF2PitMc0BBVINYFqj4x7se6iK2cdt+a2mqZow/2S5PmzRnAZkVghTEBWCHdjbaIraR2vm6Ddjs4gTO9Bc0d5DkDPdOAK6CmxMeRFPvwjgK6zBRIHfz9A8jTg+h8yjPkky13llEFahmaBA6F8fT5f/7hhLutWrawYwWcU3XatGk0depUo8Zq1qzFwAM0FhUZ/oWUKzPL2nUbqVz5SiyJUVR+8ZSQgA8M7ZV/ExMN/yYkMNCGTcQPP3xPf/zxh2rcDYNgqAphI1WxYkVuByAS6gFcd7TArgmSKkjB4ACgxC3LnAJg9/vvuxlMFilalG2uBFw5E1jhxciZ3oJCrc0Ny/LbcLXJqXZXloBMeq9D7QOmCuAjtjaw8QED1BpPw/ZwQL9+PMSf16xhaYQloAdJi3iFAWgDCODfWnXqsKoLKi1IXMSGC33hBQs2XKYSFlvG8RiPGJ537tqVJbLfLl/Oe//diRMZXFkDpNbmBRslMWgHQAdog7cdDLHFoB0SFuw30A4SGcwF0kDQB7ZOlmzQ9HixgY7oX2v8Lc4GXXv0oPYdO6pAyZwEzTTMBsAOnIf+7913eXyyNmL7ZgugmQNWuIb5Yg3wvE39+GMjr0n0CUcJrD2ApBi0i80a524dMYL3Qtfu3dUx4Txq2qxZlgibYW7/nJz5Hl38TrGpk2JJle8GV3bwAVd4C6J7OfhDcvqxzZVWcgVwBQlWypNEio99RAmxkUYgy8fHj0XVrDBMSaL7fmEU6Z+Dbj+8ROUK1ubZOZux2POGr5XQCbi6fPkSJSYksrQDuQQRkygjy4ABA/4zCZlhzwYvQoAwFKgHkWIIBwdA7t27d+nhw4cOkx9r99xzz/HhCAD3008/EWJfZUb57betPC+4eOfKlZPBlZeXdyZ5C8YZGKBJUtl4y9cPjx9K97atp/yNWlKt2V8xCQGoFYasvx099SHRAMMLDgmmndt38B4BkAB4UABUar8S8FjxYrM8nmNHj9L0aR+q4QsUb7vcNP/Tz9iGCJ5zEn4GawOPthGjRnF/SliF2dS0WXOq16A+G9N/9vkCdRuhX7QPtVnrNm1VgAYvvn179/LLZNce3Tm8BIzIUyVKlulmbV6moRgAArRxsrDX3x07hk4eP8Hj79a9O4OESRMm8LwAuoa8OVCdgz3rqBjr/2Qw1lfGj+dr6pTJNOqdMZy3VvYDQB7GVrRYUXWfAJhhbhjHwMGD+PqGtevU0BIAuLCxqlKtKrcjbSiqRmV94XEsbSheh+bXHZKm7i+/nMZ4/eSJ4/TVF0t5bVAEdGvHKVI1zA3qezhScBiQObPVNbaHbq58XtA2Qi4g9IK2QB3YcMVWSvb1S/OcAly5vQV1coJUcHXXJSlkAlMiKSj5nllwpagJFXVhUmI8UUoyqztSkpMYVKVAL5iSRH9FRtDKc5spLjGGOlZ/i0J9y5t1Q1dzrmVgChyAq5s3bpAHxp2SwqEAwOxLlbSduFrnEumq1rJlS7YN+rcXSDQlWKjMFVIr2MBI/C5InOAB5mgpVaoUQS0IUHPmzBkaN24cderUyWJzYgSPCvhb+93cTbZ+l3sAENeuW0cYDw5qqKAhzQ2/e5eyZc9md6oqWylwYJN3/OTfRqkt5Hy4cvUaRQIQhRpHjIatobXrSaeO0MGRr/GUmm04QJ558jnUjr392qrfpX0H+nTB5+wk4Mi8bLUva2iLPnrawVhnzp3DKZBs1X+a5gUaOYM+zmwHErJhg4fQT2vXGD26WW2czhiPorZvluaIArDyK1ba7HORM0cOt7egXsYih+fRo8ecYix++tIRunDvCGUPys5DKBAQSA2LVLQJrgCsFFAl/6aCq83XDtGW64fVKVUo0IBeqjPSaIqZJcmCKN7f3598/fzYzglvfwCF9evX07sETqn3XwJXIJjWUB0R6QG4AGwBrCC9ArhyNI5Xs2bN2EUcnombN2+mzp0702uvvqYYCEphu0Dj7x4enuThaQBXxj8a1WXbQnbo8FZioxm+A3Rp/4Y6MDommmN/QZqGXJWwk8mWPTvlypXL6fs/f2g+i96C5/45b5cRs1ZVtK1dLYLBbMm+wyjkpb4OtyMTdtRWC4wTqjWooxA+ATY1elRa6e1Xr1cd5gW3/ipVq7KEBtKaT+bM4aC4H3z0kUW6PQ3zymp0Nh0PVMqQDI4ZOZIqV61KfQ1qY6y9o/vNnnXPaPpEnvubEHYhMco4/mSFkVOoUGclLpu58fv6eLu9BfVybPEWjI59nG6bpqvXL9E3R8ZRQlJq8Maw4NI0ot6gdIGrfx7eoM9ObzCaUrkCtalO6XZUPLhipqsIITXBAwjGjqCdyOnXsWMHlqZkVDEX+gFSQK2URFSYGTWmjOgH0pyGDRtyV1gDGLjD7gq2UtpYVfaMpX///qxyrFmzJsfTatq0KfXs2RPpIjlnZOp/GeVZbFqpnvZ3BlGenuTl7U3eXl78L0CWgC38HX43nHb/8QcVKVKEQvPnp1w5c/KBF+SiMAwYalJigsXcgh6exjky7WE45xbN4jyDfqEF6YVNqS9JGc24AFQArKCmGfnOOzYDYGoX1p75pmdeAFc/rlzJWgSo5mohIGrfvmYDnAoDfBrmlZWBBkDsmFGjWEULo/V3J0xI4xWYlcdv736zBKwQi678/31s9YWjcqWK7tyCepmJeAvGJRjnm3NEEvT90ffpQdxNo64DfQLo7XqDqHCOAqq3oNhcadWC1iRXO28ep9VX9pmdUg7/YKpcoCnVr/Ai+fukJnZ2ZPyOxvmCkTikJDExMfQPjNqjlTQYdWor9mGuLhy41BDzBYwbth/4wNBbmzhaC7S0Bt8YPzx6MAfT0AVyHXVQJIeizMmRWFLOpAcMT6tWrcpgBZIdxLyCOg0SREfT1nz99de0Z88eQhqcL774giN+d+/e3QgoqZDJAJ60dDPGUwYJlwaYYf4Mrry8ycfHm7y9fcjH10cNRAuarlm7lvLkzkMFCxViqRUYAKRVufPkMQLMztznxYsVpas3bhqpBX9at46qVq5Et+/cVZfNXqARfe8u7epYj5Jjo6nqpLkZElDUXobjrp/6VNq7vu76Cu2eBjpYAlY5wiroCpcC6bap6YAzz3NXt5UpuQW1h6cjB/Yvp5fQpUfGb6VCqACfABrx3EAqHJSfDdntBVdLzvxCJx5ctkn3qkWbUNViTcg/Ma9TVJx66QDGCrAC8T0iiscnJNCdO7epfr16lD+/kgLElQW2VlALCrDKli07P+ieBhVVYuITDnWhMHVEIPfluqijLZgHriO+k8SIEmmXgCvUF8kL/gb4wtyNwYXSjh7bIulTK2UDyBPAh7atAbg6deqwsTkAFYzakRPw7NmzrCJ0BFwhpMMHH3zA4R7at29P06dPpxo1alCP7j2YVKoyUECVEFCDqEwlVkKb1CopvA7ePt7k6+NLvn6+5OfrR37+ftzapk1KNvqQfPk4NhlsyQCqALK0dNW7P2WItuqXDStj0eZKzgdHGcjN+dPYeBbGsk3XG0ew1u5BR9v/N0kWnhZG7R7n0wVIrQGr6p9+R7HJZFNl7wZXdnBysbmSw9PWAWzOq+7svf204/wyq70WzlGQRtTtT/7evnaDq7EHvqTHSYpnmJ4CadZzYe0JYEukWY7MS68kS4zaRb0DF2owd8Ruat2qFdtkubIAXLVp04Zy5crNwAjgBB9hxLb+9fX1IdgLJSYmMEgyrQ+Gl5yM66nASuqLx54yPwAqw1+a4LACspSo4koduSZ9se2RQY0JmynQUIAcABY+ABmmIRZeeeUVBlVQB0KyAykewjU4Cq5AR3z27t1Lc+bM4b+ff/556tmjZyq4ShVbmWj9NHZYWpssDfBSJFZebCOGtUKsJewPSBkBVFevXkOJT55QSEgw5c0bzPOFMbsEDnVFfCvZ5+YOTu35kB7gA5ur33siSGFkptteuYFYfJazNctom6P/GjDEi83fs95LY2MFiZVeYAWa4Yxwewvq5Obaw9MRAHIn9iKtPj5DV28AWG/X6UcBXr4GCVaqt6AlteCN6Ls0/fhPuto3VwkAq1hQNSoZWjndNmWW6AP7CDBI2D0BGCAKOiKPnzt7lnLkCKKXXnrJ4fHruREHU5kyYQSQBIkIAE8ynAPSFA8jNaGetlFH7IEUvKSgJ9O//fz8DcFgFYmV/G78N7HHmxa8JSUls20U6kOtB9ARFJSDwSGiowN0YF737z+gu3fvsLRNK0WDZAnjQ13cD3XosmXLOF6PqWROz3x79erFhuyIaD169Gjq0qULderYkdq375Bqb6UBV2gzVeOnVQGmGt1zgFwDqPL28SE/gCo/SKoUUIXxY6w//fwzh/PIG5yXgRXyc0pCWCXQrkJbR55TPS8K1sAVvAXTywDF9sozMDvbXkm+sv8ao3PPN/VJTA9g1z7P7nYUapijgzx3puefvcAK9+fK6fYW1MNHuE56vAXjKZpWHJ7EIRL0FthevV2rr0GCZRtc7bp5lFZdTk0kqbcf03q5AvOxAbxIs5zNoCRSe0J8PMXExnLWeYAGRAvPXyA/NWuqRKp2VSlUqDBHOjeWJNnfG+x/rBWoGmF4ba2gDW16FnN1ASqsFcR0gk0SgElAAGzIAhjwnDxpHEX4xx9/ZBr//fffTO9y5crR//73P4fB1eTJk+js2XMsccSaDn/7bZoyZQpVroTo4ibgSXwATcGW4bspqGJJlZ8fB0EFDYVGHLNnw0ZeO3gp5smbl4EVqwVDQ9Wgoa4EVlgLV3kLyjrD9uqPV1pQYvhtjntVc9aXFhmCG4C4AYhbwpg+CSOkxEcnDaPbO7ekOWodAVYAbm5vQTt4qiPeggi3cPXBKbr08DDdfnTJjt6UqgBYw2u+SgFePqoXoSXJ1ZIzm+jEfdv2VvYMonxoPUI4h4ol6hjdll7AJXZC165eNURGT+GAluH3lNhXTZs0sWeYdtUFuEJ0c0c95OzqLAMqA3gAiOBf+Ru2T4cOHWJjdZQKFSrQvHnzWCX4119/MTipXr06vffee+xtZa/kCvkEmzdvRu+MGsWiuXHvjmf14M8//8xSMdEBpjVmVwgC6KUI9zzICzZV3vhA/efDoTowH4AqrS3atWvXaOOmTQQ7ubx58rBtFZLQQg0IcAVAJurS9O5PWTZL7bjKW1ALlLyunae9/TvzUACuctdtnG6J2NMIxHIH+FPkuZOUt/pz/wmA6f8wnCP1y3zvHviDop8k8T7XXndLoJSnNL10gH0VgoPiX9OCFxt4BeqxsZJ7ZTxub0E7mJ9eb8Ezt/6kMzf/JPxrj6TK0lDK5ClOw2v0tgmuxh74gh4/MTa8tmN6VqtqpVkP70Wm2wieba9u3lTUPv5+7D14P+I+3YuIoIsXLrAUokOH9sxknV0QCwnM/MGDhxZTCjm7z4xsD3ZVCBa6bds2NX678YVCAAAgAElEQVRV69atWXWH9BIAVwh9gfAJQ4cOJYAWrfrQ3FgBdKCGxLoBxAC8AaAVKJCfpWUHDhygkJAQWrhwoQKeTMIqaL8DVLGhP0IrGGyqsA8AqtCH1msTbUF9vG/ffjp1+hSrq4PzBlPuPLkp7nEqsJI0NwBXrgZWaN9V3oKmjAK2H0jqDLVgpXk/ujznYFaUgBydNJxzuSFgY3oZqSkDzIrz3dKoLAMrAOoHp4+zBBOeo9gHcHLA9f8CHbTnkKvmC5riGTNX9IRbsLZ/3AbtdnA9yS1ozlvQL9Cb9l9YT0evbKeHsamu2HY0b7VqnYJV6JUK7ThEgznJ1fWouzT92A/O6s5iO3kDC1PX6uMoNLigUR17GRqkJVD5gMmLATbsr87/c56NseMT4iklOYVatWrJTNuZBVKciIgI8vVV1E4AcEpewRSDBAWxlOD2rzB/AAt8oGaDWiorF9hRVa1ajWVDkCRJQQJqBPhETKsTJ06w4TmkTy+//DKDK3MFnoV9+vRhqdfrr7/OwAdrBZpAuij2T1gvqBsHvTmI+2BwBTWgQWwlpusMqsSeykBTtAn6419zHpPwaPzl119ZugVgJSEW0Cc8ArE3BFjh/ju3b6cb+GP8tvazK70FtQc21BUIYIi3aqgnnlu0SrW/chXDyWoABGADjK70kHf/9ZI7ODMgkCzAVL4XOtDJJXPp5tK57DWqvZ5emz6s8X9l/5jbz6AzQHvEYfNmNEL/9NDZDa7s4JSm3oKSQub0vd9p5+mVTpFSWRtOnYKV6ZXybcyCq503jtKqS3/YMRvHq9Yp1Y5aVn5dbcDRVDqw05HwBUp4hkvsaQcpCsIFwAvu0cOHVLZcWaeqCR3JLQjGDjWio5HMHae27TuRlgQAxd/fj22fAECQigZqVikjRoygYsWKsWcg4osNGTyYzpw9S5MnTzZKf4P7mzdvTq+++qqSI9AggZo5axbt3LmTARDWR4zLIVUCXeCksHLFCo6IbhyOHYDKEAgUUirEqfJRYlVxIFBPT7H4N5oowNO6devo0uXLlC8kH+XImZPBFcYHVSBsraAm0QIrAEeAS1upa6QjR/ct2rflLYjxK6lijHPbOXL99tGDdGZsP/ZeAsjAwe9IO84aT0a2AxsYpAQqP/ZjyvF8C7voef3gXsod6M+g1CcoJy97eukGtRyALpxLqFgZq+MBA4fEEX2j39tn/qagpHir44GnGph+4y3HKDY5hW5+/iGrAkv2fINVxHLdGfsqI9dRnrn00t8Z7UBadW7RzDTegGgbksEaM5dqUto4/vy6vQVt8y61hoCrW7fv8Juth08KbTnzOV2+Z2w4bEeTdletU6ASvVK+dZr0N4tPbaQT9+236bJ7AIYbhr2wkKAqtPWGbyvJs0iMkBoH3mFQOUFFCEkI3houX7rEzBtSikaNGnIG9vQWiXVlqR1IQ0qUKEFDBg/iKhcuXKQff/qJpT7t2rVjDzkpMn58V/9moU0KB9e0VkRVBgNzR+JM2UOHd955h3LnzkUXL15i2s6cOYNmzJhB3377HdtlIQYWpE4AVgAwpjZTMdHRBIB1/vx5VXoFkAUAhzWbO3culS5VOnVI4vUHOzCD9E9CKog3n7nx4/A9cPAg/b7rd84JGJovlMeDD6Sc0TExvBcArMQmKyMlVrKfC+QPtRjn6vKVq06XsABkHBrVl0lWsHUXKjxkvM04O0JfUwkFwPWnc+ZQsxdeYDqu/O47QkoTpJGZNn06X5v83nt0+OBBjr791vDh1KpNG1XScfbMGY6MLqVD585UsVIlHg/Og0/mzuVArknJyeTv50ejx47ltnEdv48cPZq++vJL2vrrr1wPaXbQL/aHNUmB17ULtG9AZ1aZ1V34kzqe8K/n0aUViyms/0j+gFYnZoyn+DupQZpL9HiDivUZzLYzB1pX5aEDdD3/3W9qOxcmDGJJRt2FP1Pe6nXTSHaOTR5O19anagcAnJACpXDbrgQvM3xQwJwvrViithVQIowOjOhD0SePqDQDQA5p3t7p+0T7TP2XJVPm6ID9AxWgOdsq1Id9VZWJczVJmI1zg9pLz9y5crpzC+plUgKu/vrrKEUm3qHVJ2a6XFplbmyNitSgzqUaGeUWHLN/scvsrcyNoUWlvlQ8sIZTVDAAVnB/hyE0JEPYxJCIXLp4kRk5Ao3i0IXasEyZMlS3Th32FEtPadCgAUcoB4MWaRSYPhh42bJlud8yZUpT2bAw2r5jJ125coVBH4zEUUeAlPpvcjIlG1SL2t8EdBmN1TSopuZHU1slSIGuXb9G+/bto4kTJzoEwsD0AJ56dO/OdlgtWrag5+rWpS4vdeV5DR82jLp265Y6CgM45Asmqj2phHyEAJnI1aaCTYQ/0Kj+RKUKpikef5aCpTKoOnCAjvz1F4M/RFwHQxZQhdAdHHk9dy4KDg5R8gxC6kWUYapA7YsCwNXW7TtoYF8F8KDgfAgrXYrOnvvHYeBjCRDh+vUNP7BUA6VIu67MCKzVx2+WGMLhQ4c4Fx/mNPTtt/m5+vH77+nAn3/S3Tt3aPjIkQx6AMT69upFazZsYLCE9f507lz6ZP58fl4j7t2j4UOH0ojRo7n+l0uWUFR0NA14801+Znft2MHAbdrHH/NQ3xo0iF+W6tWvTy91785tjBszhvIGB1OvPn2s0g1MEeAKErxaS9cT5S9CMHb/pXE5bhuAJaBAEa6DAkAFAASwxWrVyjXp+aVrad+ALqo6qPmeSyrAkesAV9krPpsG+GyoUZB8QvJTmdHTyDcW3mXDuf0WO87QpdXf0vklcxjQSdiMwm27UcFOvejIO/3o8aVzDPwADIXBPzN9KZVs0tLoaLCXgbvrK+SzRod716/SvW/mGQFjLdGxXlgb7Bdn0tPP18edW9Bod1v5It6C4Q/Dac2JmQ55/+nty1a9V8q1pNqhz7AE60bUHfr4aOqbpK17nfF7vsCS1LP2e06NhyUqQgSIvHbtKtvZINgopDr4REVGsn1Q4pNEalC/Pj1bvTq/GTtS4CW3dOlSNVQCwBQAAKRWeHPHQ4ZxQDojYSIQumDNmjVpgRXAkgFYCcDi7zIwu8CUST4+zeQw9x9+0NjVGdp9FBnJ4AtgUQKb4jYBarCZQt69F15oTm3btGHVHqKqT/vwI57j8uXLmbkaFVODdHUumsjr3IkSzosN1LVG6rCpMhinWws1AVAFwHr02DFe74TEBMqbJy/lC83HwAqegbCLg3oYqkGAavEIdHW4BUzPkmQ2+UmixdyC5KGAPinOPLBPTB9Pt9d+y00LwHKkfSRjhnRq6ddfq2uPdpo1bEjjJkxgSZUUAKLOL71EDRs3ZiCE3xo8/7zKiCDhAoDCfeYYXYM6dWj3/v1cf+igQWzrJ3VRH0Bv6ZIlNG/BApt0EwkRQMuz4z5WASdoUW7sx/Tn230o8sDvDLQgUUJBWIs9vVpyWAtIqiCxAlBCqbXpqAroBFw9+8m35F26Qhqgd3PvDkr09KZidRrwvab1H675mqVXYNboxzNPPrqy81c69+4AlopAooVyc/smBlzpBciOrHt6bIhcsZ9dOZ7Y+xF0YvEcerjlJ7MqQMwHYLfqpDkMyp1NzyqVK7nT3xhzFcvfxFtwy7GvaeeZjAUz5kb1StkWVCtfOdp54witurhb7zScUg9JoPvUf9+orfSqCJlXp6QQJFkc4ygwkD3SAG4gNbpy+TJLlJJTkjnxMyROxYoWpbp169otyYLkpUmTJiwBwQf94F/0C3CF7/iIFA0g5KOPPqKOHTvynFPTtCiG8KbfVXAlIMsEbBmHe9IAMZPVMZJkWQFpOKQqVaqket8BtIjkCFIrYXotW7zANlmLFi9ho35IDgC01GKmj7TSNEFUqVHoYTsl6j9JqmwtpQ8kZidOnqTTp89Q9mzZOKgsnBgArBBWAd/xgS0XYnYBaCFqvTaoqjP2G+btSDslihezmFsQZgOuZERa9ZSjKkKRQC1dvtwIEHV+8UUGQtrxAxC9OXgwS6YAlPAvSlx8PL/c4FnEPoI0C88LEj7DXvL8uXNcD8Br665dLAn6YNIkeq1fP7UN1AfQW7dmDd9vi24ASjtbVlUlRlCVQjIlgEhUfm0PKSpBYZgCfER1KOBK6qGugCVLEqVrB/ZQzPZ1FHF4H8GeSorUF+AnQA/zlX7NHbqi3tSOMyt6L2rH7mwA4qr5QsprLsq6zEUrrXIV/c2ZDjiF+WZQI5mSW3Ds8g4u8Qh0hGYvhzWnExEX6HjERUduT9c9EzusVu93hEGZi4QtXoQSaBSgBg804mFxTCQvT4qOjuEDPTLyEaspkAIFqjyEFihRvLjuOUF6tXHjRgYhkpNPABZAnIAr9A/jbhhYa4tpjkABVFqghfppgJehEfV+c8BLq5ozE9pA266MadCgQbRjxw6WwIFuivejN0sKYOiN+bAnpkHtiu9t27alie+9Z2qDniaUAvch0ixD9HOOpA7popcnSxi1wT7NLQL6/vPPP+ncuX8oKjqKJVKBAYFs16MYqeehkJB8fF3S3AAABmXPTrk0wAptO2u/OdpOubJhFm2uBFy5khFpbXzAzJ8ZMcUuL0IAHqjwBBCJBEGkTFqGowVE+F2AkjnGOGbUKKpSpQrVb9hQlYjhnp/XrWNJEKRgAq6EPniGZSx6GN2tz5F78QeWBAFcQVVXbdkWbh8qQqgNoapL9vVTVXt/z5rIdlkVRk6mgp1602/1SvAW1YKr33s2Z/Wh2Fxpgd7t0yfpzNsv8yUAtBxhFVX1ntSXNSnWZwiFduvH40Gf6BuSK0jb4uLiVWk/GDykaK7cJ3ro6SqAkxnzAqjCOmjBr+lZ5Mjz4gjAdIMr3axYsakoE1aM3l76gh13ub5qgLdfhthb3bgRQYUK5eUJIQ/hmDbf8N+OMihrxu4CPAB6kJ7F18eH/AMCVGAQGxNDly5dYukVgFBkVCQHlkTIAb35CWHbgzhPSCINUIW2ABgAEgDeIDHDAYG38m+++UbxnnOgpAFhGnBl7jdTSZgAG0lyrFU3aq+tXbuWJk2apMaJAsDCvDB+SKsELALk4APaIi4VgokaS8hkkqkqSlhTwetPElGzxA/gyhA93ZotFZJDw3bn2LFjFGSQQAFUAVwD9MU9fsySx+CQEPZ49PHxZePme+HhDLywT1yZhNnSPvS4c50Zo5SHyUTeifGU3ZBmKCYmlk6eOEFPyIO8KYWNurNlA4hN5GvR8fGUy8/XeMcE5aRig9+lgiVKGl13hBFdXPUNXZilqOLApGvOWsqqKD2qFgFXM+bMMaqvVeFJO1pABLUgJFcvaW30DBIiqAeXLFpEIg3DuNAP7hdpmLT1TIUKar+WgJ4lhgYABCCEOePvEq+9RRUGj+XqItUr1q0vhfZ5iwHO41vI1dicQVe9H3+nxGw5VKN2gDCAHEijxFZLC65kXWK2reW9IJIvqJx2d67HbZoDV5WGjuPxoO9t7WpzH1WWbqL8hnVHf2I0D4lY7sAA/i7Fkf2gZ93/je1jDQBiAaysgSrsFzggZBSdAa7cuQV1MkyAK/88CTR73WCdd/x7qkVERFJMdBwVLaZ4UIha0BXASks1qAgBqmBEDrAAAASQcPXqFUp6ksRGtrDHgXdf9eqKusLeAqYvqWJwqEngUoAv9NepUycjD0F727e3vqnkC/drAZeRhEwkXAbpV/v27TncAgAi6CR5+iANEmcBzBG/1ahegxYtWqixDTOxpzIE+xQjdWlLjMkt2VIBuAFQQUKFOFWgJ67BGB1qv4DAAA48ijHBSB2R1iWsghi/w6gaasGcuXIZxb9y9X7Ttg8pCFQ3OJTvPnhI2XPmpEBPJV8kpGl37t6lb75bwbHmfSmZuvXsSaH58nEg3MfkSbn8jNMjge6nf/qayjZpkS5jdC3jBZM+NOo1ZvJg4CWGT6aw9hrnBAvGvgA0iz7/nCZPnWpkW2ROMqUFRMeOHqWJ48ezgbqoB2EIjwI7rNd696YfV69mQA/V4Lh33mEAqgVXPXv1opKlSqn9WgJ61oCASJlQp+n6P9lmRsCMACkJwYDo7qAPJEeF+43kfkWdCNd73AsvQdAP9XAfbLb8ipVWAaCAL6Zxjzfo2m/r6cm920b1oZ6E1EQAmIz/yHtv0c1NP3H7kHhJOAeAwpCX+pJ4KZqqMv9NEiXQwtmAEWEtLn63hK5v+N6iTRX6hWQTtA7r+qrRUezs8Ziul9tb0A7OB3B1NW4/bTj0hR13/Tuqnvr7KmXP7m8ErlqUGuQUb0FbDFPiYYnB+/Vr1xTpjIcHQYJVvHgxjuj+XyvmpF7nzp2jYcOGMZgB+AGgErsygEUcKPgAuMCgPywsjMlmTkUp0iIBVZJex5yUCmEqjh49SpcuXaZHkY+UZMv88WfJFEdWDwlmUAXJIj4AxQBPCK0gkdnRBwKBBmbLxtI2bbG1T2yF/ZC29LQjzBSSjYjomDT73FFvQUhAwIDRrrMYDqQjB0f2VV3MwfzB4MHMLTGQ06dO0aaNGzksgra8+cYbaQDX5o0b2SYK6rxatWuzFBJqPNhKQfLYoGFD9i4EoNr9++/8G/5GLCYATtwP+yuoIGfNmMEgDO1IgZQYxvXwDjUdj6XxX1m7gk68r3jfISyDFojdO///7H0JmBxVufbX3dOz9vTMZN9D9oQkk50ECCREcCFselWEAF5AwYCK9/cqQfSKwiWIAipeEFQ2CYsLKgQQCBBIIJCdTPaFbJNtss2+dPd0/897qk5PVXX1Ur1MV89853nmmZnur06des+pOm995zvvt4NO/O0JEYslyRKIlff8z4cJHTxe2O2H3yBYwCvP4xUSCigjbr1D7EbUTpjoN3hIUCcwhgdEa3+8aj3Vv/+GCFSXwfTamC/pWcH5ymfNFUuHA0eMEh4xZTmyQ16CiVX0XIGfvvM6Nb39smkeQO1YxvjHErBcotV+l2liJV7Sebdg4lMyyNWKA09R1YHY+kWJ15gbloFAO636cBv17VtBo8coGk8l7gr65mxlK3dnTIDSc3P40CFyI1VKfr5YtkMaEjzgkyl4s0ZBoHRXKiA6b731ltCvwt8gWHI5D9cMMvPtW79NAwb0V7xWWu+XJv5LHiNJla6fjx4VqXQOHqym6kPVVHv6NHk8pWJHX1GRQp4KCwqpsamRysvKhegnPFXoN/ycQixVaanwWmlJG4gPiFVnjatohEuSq+mvrDN9gUh2t6CsF16KdD7gTx8+RCdfelpM/ijwvoz+7k/IOXxsRmQh0kUMk61n46/vpuN/fUK3KzCdeHbXJbbOJiCJ4gxCCw/V7mcf0+mXmT23pXcRhDqZnIDpIra8W9DCrIrdgm/uf5Dq205aOCr3TY8dq6WdO6qprLyEKiuVQFAUKSQabYJK5+cgVyBWyD+HiRsB0AMGDqCiwkLLACOoeuu2bXSo+pAgHWXlZTR0yFDq16+vkCzo16+f5Tq7ygHGnYHAB2r5x44dE7FpR48eo9O1p8USLdIHKSS3ibylXrHspyjFKwHpUIAGSUI8lSTEWK7EsqVZkHpnpa5JhLiBBP37W1fSJcuqTIlesrsFJbnS6iulc0KDtwZxR5iMULRerGSJTKITYKbrxzUJIdW+g6h+xb+F8vl5S96K6aFjwqWMrlzFAeMZHj/8jlfgERx21TcI+mLazQzpvL9kXYngyQHt8XpM8/3jf/4T/WXLjy0c0TVM16/fLeKtjOTq8qnfoclD5omLTGSpRYuGFXtBrA4fFhO5IFZtbTRwQP+EA9fleT/ZtIn+/fq/BTHwlnlFKhbkuguFgiJptNOlBLMH/AEaNHgQ9endWyxNQfsKO+66Q4FEBWKGQIz2HzggiBA8ly3NzWIpsdRbKgLO8/OVnIBQbi/1llGPigrKL8DnynIgPFkiFU9FRTg3I5YnjbFUconRynjI9HhD/bs/+oA2fPtKuuSVVeF4Hu15k90tiCWgA8teoWnq7rZMPPghV4DzHH/rX6J6qSSe64rgNZvW0Sd33Cw8F1gOxM4/3m3XMYISmfAzMd7Sfd7C2uNiN2i8WCp5LRgDSA9kXIpNlwcq2XqYXFmYMR94+h56fdv/WTgi901bW/20ZvUOcSFGcgViBYKVyYlR6l5JjxWWArGcVWJhKRDB1W+//Q6dOHGcyssrxJZ/LFkhvx2WpE6eOEl57jzKd+eTz+8Xy2j4wW41fC8SFrcHxDKWt7RU+e0to2HDzhAEL9c8XYiZwTXt27effL424ZWqr2+gw4cPiZgopJ2Ryaph19TYRJ5SD5WVlYtdm8IL5XaLHZrAoUePCkFUIRoKeyz5YZcflltl8LtMUSOX/LRxW5kcP6kQsU8WfpkCjfVhcpWO3YLH1q2igdd/j2bcqo91SvcEhQkBXjJtug+kYZm8aHGn7ZbKZY+JFQ9FLhCWZAlCZ+Fwetsm2v78E9SyUa8hFmsG7X3eRTTymm/ZdjzzbkEL/OeOR26mNQf0WkcWDg+bgrAUFup3EiVTT2ccA/mFT/ccMSVXkGP4+tRfZjSoHbsFJbFCShzILZSX6+O8ouFw9NgxenvZ23Ss5hj5fX6xIw1eKMRoFRQWCoIAHSURH1RUJCQdJLHCEhWIAcgCFOHhzcL3sBfinG5oSQWpvT1AwXYl0fTYcWMFGStXkwxDFqpnzx6CjKHgfxCydBeRFPbo0XC1aAv+F0tz9fVUW1dHvjafwAGeJlwrvFCKAr4iooqgYnyG5T1cW55IsKyo44slv/LyMHkCJqelsGePHqpYKerJE7kGcb2wNwp+2iGWSoKUCKGTW7xxTLp2C4b6DqLKr16nGwKZIFbaE+z+2zO087f3ULC5UXwMrw8CuM1SvDAh6kAu0/3S3evHUh9eAI699++YEgrasYylP3hgy+d+gQZPnNKp95HV/uLdghZmuq8vnkuH6hQvTioFMUx9++p3QqVSXyaPPbC/hvbvrzElV/jw2pn30PD+43VNSGTi0h4QzV7IMKjEB8QKS1EDByhpK2IVkI0VK1YKXSV4YUCYEMTdr19/oUOEmKCCAgRVnxKEAl4WaD6BKGEJDOcFgSgoLCC/SqoCAT/VHKsRHh14bkC0YA85iJMnTyhkJD+fgu2KPEQw2E61p2tFPVjOhKq8CMoPhsRuOnh6sHwmtNlV0gWCg+vFObRFfo6cbahTpJshhxDiLMiHkn2RSmScIgUNdgWiHpAZRehTUU9HbkYp2pkHnSpBrECg6shTAs9UWZhYoQ0Ifi8thUZWhSBasMXnCJTHbjB4prQ7CUFIjfIJIFgQhgWhTSTWCdedrvGTyXqS3S2YLQ8CcvAh2F3udgPOIFcTv3Onbd/8meh1LaIHIVZX9R4RPwXpCxkXGO95ju8hwoplv4qzL0hIx03WaZUQpdOedwsm0rOqzfwfj6C2QLOFI8xNIWtw5vghKdfTGRVoyVWJp5CmTh2pO+2sEZcSkjjLkq4JTRIrCE1iKVAkUh45Iu4lQ4rgzbfeEuQFpMnv91Gvnr3EtnCZTgVkBwQBQdWQApA7EUGwjhxB6p1CYYvYLPmD68JxaI9CrPBdgI4dPabEghUVCmImyRWWFGWMGMhWSCR2VmK7pD2IliRXCBIH2QL50RbTzx1EdbV1KoEqVnPtOcnpVILPBYHyeAShksQKMVAgW15vqSBJwvvmconUMrBFUL8gT0iI7HKJhLwlqvioVteqpgb6U4ooqU7YE8QKBCqL8gmJEHYr4xPb41f//kEKnaoRwqHa0pyXT77a07R3Z8fL1riJE6ndlUclqhaWtNcKihYPGBRWU0/ngzzRoHNMaDufeYT2v/hE2JMlpQggD5DN3VXZIp583uiyB4mOq2hEGJ4pkKmjH70nkldbKYilUmQtrszJTQu8WzDB3i4qc9G5CxUBzVQKxDhPnmgISxqkUldnHKslVzjfeedP0J22vLiP2DWIYmXiimUvhUNFvrm2VpFXEGltQEqiFXirXnvtNSENAKKAWCBfW5vQVurTp284pQo8SceP1wjZAKOOEohVUWGRUBGXmlqCcKkeNJAN/K94udrp6NEjChErLla8VarXCkHbWMqEtwakSpIrBIfLnIkKoYM3iwSRATnD9WoLYsEiP3eImCYs7YEUSbkE/AZRwjmxLCflDUCusJQplvzKyjSeLCedOK4QKHiUtB4oMwIlYqaOHQt7oHQxU9Cl6mKeKfTDXy6YQGUDBtKwOfqMDFgi7DdwIDWeOE4vPvdcuMu+cvXV1L9PH4KHURYQKK2gKDxHeAtHkuFUJ65oE1oin8OThYBh6DRJVWtnsYeGXn6VmNAwsSVSDxOTzBGTXMTfdXCP8EqBVOG31YK4QOTLPOPzl+s2kmTjRSRV/DmgPcHe7z26kCZ9KXU9JMQv5eW5wmKcCZ4+a2bxyBUadvMFDxI1F6Yl9krkFiwsVPLNtbWJbf6Y/Hv36hUVA+gt/evll4W3SqRXUVO99OwFYtVHl1LleE1NeOkKFUqSAAIFggAColVIF4QRCvEq4ZKkC59LgiM/w2/xOdoPIhYKhXMWHjuGGKgikaRYesqgMQUiJhToPR7d9dUcrxHB5cbPQdDgPQOBEsrpyPPndIpdfSB5aGdYn8rhEJ9rg8jld4iNEkt4KrGSXigp4ClTzshGic+7mGcqFsHf/s4bVPXDG9O+WxDkaufzf6Ipf1Ry7WlLtiYQxGQdfu3vVL9pTbg5IFeY5DznXhRO2aIljNkkhnbBLVv9ZZfzwgsqidTxqnXUuHl9UvOU9FCVz7pApCbqKv3L5CrB4TB8dikNn62fABM8VGe2ZvVOEW8l08gkU0dnHpMIuRrX63yxNJiOmBqZ6gZxUlgOREBSrGTM2AW4ectmKi31UpnXKyQWkNqlV6/eIngdniKp/g0iY0X5G4RLJpfW6j9pk0ujLyRZErFFBiImCNdREEY9QcPnwhMk7JWA9w4ic0ycF0t45p97wx+DFAn39TcAACAASURBVIEoCWLo9QoPlCSNqF+7VKcjUBqiFJZDOIrYKL2AZ1eNmYpFrECQm7d9Qlt/eIMusa/WM2v24ITIcOWE8YTEzdEmwKNrPqB3b/kaXbXmoC2IlbadUHo3SycCTxt++s75vC30g+xASO1CcDqT8O5f/ia5Tx0VXiksmcfK4xdvjsJ4gsI9fiP9UFfEk3cLxhsF6vfTru5JFUOiL0slUg20oqAZVTlpGJWV6ZeAEjk+GzaID8NSpizGZUF8rl0alHZJLRGqxAQxTVjmQxA7FNjNlgORzPmNN96gtjafIBXwOOE3Uq0gATDefmSeOpFSxUA0km2nJFA4nyzSY2X0fOF7rb2RoBUXF4nlS21RFMpBlOJ/DuIj7E08StLThHYmtITXRZf2khqHiKvbvVUk8pX53oz1xCJX+/YfiLrkt3f5m7T7zpt1pM2OE8v+f/9TbIuXKWTkGEVc1sBzLwhPivjcju1nz1ry/YIlY5AneKVAuOt2bAmnVkp2DpIpf7yVM2jkJV+23YtFJgg77xZMcLTM/a++lFegeAWSLVgShLRBLpGrTZv2Ul1tU0xyhS+vnLmIxvZX8oUhJgmeJ5kAWR4c83OfT8QpIZZJWQ5sFktifftGxrlVVVXRu+8uV0lFGZV5y8RyGEgG5BVAKEDIEIgNYgFSg/Zguc5NPsqnVmohDwWCZL2dJtclE0qjfhRJosT1+nxC9kFbpL0lfGLgKc8rz4H6QVBl/ZJcGduZUL9Y7ccuYi+V1JEUuKDvwIhxAnK1cVMVffmyy8JdC8/V6JEjaMfOXVGXNpBbEHFO817+WByXC8REqGQve4Vq3n8rHASPtmPChDcLKXZGXjhfBB3LkgvXlSv4Z6qdWNYDiUJi6+bD1YSlvbb9uy3t4os2F2IsQPJDeqicPfpkNcYwG0uNvFswAaaUrmB2LAm2tvpoxlljckbnKlFyJQVFE4DT1ETGLcnlQKS3GTt2TITt8vfeo61btgoyBfFKCFtCLgDLWSAZIFWQC4C3SrubDRU5KUi96ZD43UReagoWU77vBAVcxeR3px5Pl+y183H2ROCdy5SXBan8rG0liP+xmhpdQPuXr14gvKWFbr2UBnYLwpPidZIIIsfuJ6iL5yIBkbu/4NXAxKwtmEyx1OMZOY6cw8ZyrFabPYLd0Wf+hjrRXzU7t5GroVYQKitSCPHuUBDt/CEjBKGCZ1NuiMgUMdS2x673Ee8WjDdqiCgdwexapXOzpbUEmpEVEyO5ghQDJBmMBYKi2DWI38kUuQMPy4HQaerfv58Q49S+Cb/00j+E2CWIFeK7oLOEwG4hCqqJrdLGHWnbUkL15CUlWXMoGKD2xhMUCrQJb9np3hck02w+pgsjgMkIAeh4qzcWaK41NTXT5qqq8FdnTpxIpSXF5PP5w59B8b/V5RbECqXf3M+JfH92nRCsvOGf2L2DQnu3h4OajTE4mGDLxowXEy0IV2jo6C4TrKx9LmV7CRLkCUXuzju6cQ252wNJ7dZL9HZGn4JIoX9BqLujZypev3NAewKjKR3B7Fql81wmV7GWNLW5BhOANWwivVYIRMdyICQKRgwfHv4emlQvv/yK0F8CmQKxEnFWcilQ9VbJZUBtjJG2Hb3oiFgWRGlvraeQr1mQq2CglerLp1Mgv4eVZrNtN0YgXkA7oOkKBCreBKIdAqf37hZ6Rr6dVVHjdCThQhBzxZSZ1FpYYnul7Wz0I2KdGqv30+lTp6nY3xIOHpdEqrF6n8ix2BlF9ln+kJFUMHQkDZ/3ed1ps4FPLtxfTK4SGJ3pCGaPlvw4gdNn1cTouYpFrs7oNYG+Pvtuy+2V2lEIYIfXatCggWEJgl27dtPHqz8mp8Mp5BmwIxCeK0gdiBgrlViBUHmbd1KB75hQPG8pHkrNRR2pZrAU2JewQytEIaSs8TVRyN/K5Mpyb/EBQCAeueIJRxknhz98l5A3LlC9N2ZgNLwgiNPBRI7t+P3GThB/yziuroznR6tWidRckGapuvESKm1XXgCP5JfSSXcRnXAVUb3TTQ1Ot/itZHpQMz4IvTzlpzToJ2/QF475HNTeIurBd4ODyt8FoSD1CSn1a0ubw0k1jnzq2bMXjZ5zIZUNHUbe0RPC6v1dGX8rLxBWcODdggnMFRcu6p+AVXQTuSSIpYSi4nyqrByWUn2debAVcoV2YWkQuwcTLdJrhQBsiIXCazV8mILP5s1bRAobBLqDTMFTJeOriooQX1UQTgxc1HaYPM17xANKKHNSiE71mE0hhxL/giD2nqGjFGr3U6i9TSwLhvxtYXLV7BlDbUUDw/aJtp/tuicCye4WzNSDHL1g5cGfTfuaTevo5JaNauyPsqXfGL+lHVUgWcH8AqoYNjIsLAkyhhRTDf52Gn7OHD1RsEmsk2yUsV9ef+01ampuFlIxjz36e51gMZ5/eNlEkZtxwrp4akYHsWFGQ6rC36ufxfpO2o4dVUSHttdSWahdnOdwvidMypCIfsTIkTRy1CiaPGUKjTvzzG4XjJ6O+5R3C8aZG0r7umnm9dEFLBOZWpBLcOeOaurTu4LKe5TkTF5BXJtVcjV37NdoztgrE4FF2OBmR8wTlgQbGxuof7/+5PGU0IaNG2nv3n3kcjmF2CV0rKS3CvFV2t2AeDiU12+gvECDjlzVeyeT363kcPSEasnTXqOSKR85XK4wuQqF2vEoo4CjgOp6nJ1w29mw+yIQjVzF2y1oJaYpHQ/4XCFcaCdiuApbm8T2fxAuIQOwfy+1HTuU8BIYSBeyOiBzgvSEyVEKPBFSABtZQNCw9AbBYW1J9HPEGyVDVD/+6CPasnUrrXh/RTjrg8jYEAyJNFlIBi+JkPC2xyRTHVp7EbbwcIkYU72nC5kZ6mprRb1yA5BWPFliIYkciNakKVNo5MiRgnBV9OjBhCvOCw3vFowzPwyYWERnzk8tybLUivrC7IspUHCSWv0d0gZ2n57kDkfZzngyEmaaV9GuUT4wQK4QyI4HLHStQKxOn64VSYhBpLAcKPMC4n88DOROQPx2Bduoom618janMDbhudKSqx7tBynPXyvIFbX7yZFfpJCrdhAtNwUDiheLY6/sPiLt0T4zcvWXf/6T+kM6xKGXbMklgmN3QoeYI5CnxuM1RMeUjQZSUgA7jfEy1t7UmLIuU6KjDDpoqfTvhg0b6MUXXhS5TjsyPQTFy6ZCbFTiJAlWUHm2dRCvDmKlJWAd3it8H7mECPFi9DXiVCHcDMkYPIe1pCoq2SISWStGjxkjiBZ+QL6wU9bu4ycZIpxs//JuwTh30egLvTRkenI74GTVqz7cJpL6PvPjN+itrU/SvhObE713s2634n19W+ORKzRYq3kV6wLkwwBLgnhgeko8dOToUd0bFTSitAmXZRJh1CsD1wt9NeRp2hFBrurKplMgT1HV792yhSigBLCjOAs9glwpJcTkKusjLbcaYEau/vbyyzS5cqJQaJcl2Qcze7jSK2MghTE7+qWVWlvbIrJK4Dlk5XPPhKlpIRQff/wxrf54NW3eskXkKMXLpkJuQKQkgVKWC8PEKvy5nnDpiJfqCQuTNLVO6AHW19cLDb7yHspGHni3QOrwPPa3tZE/EBCfyXOa/dZ+NmjQIBo/YUKYbIFwdefxzwHtcZ7pqQazy3ir86fNo/9Z8Bi9t/1FWr79hZyZSZIhV4lqXmnJlc8H4dAWwm8QUafTQW53vlj+k/pVMhmxcTdgadMuKvAdjSBXJ3vOFTjnBVuoommzIFb4cRZ4yOEuEOTK4coTcVjsucqZIWmLhsYLaEcju/PEou0kxkFBIxEcsKnngw8+oGf//KyOSGm9SB2kS/FgCeKk9WaJJURzQgb7vn370v59+8SxWB5Eqq1oJeD3C7Lla8NzOUD4X0fwNAcaPV0I4xg0eDDNnDVLWU6cOlWEdiSCQ1cYP0yu4jyqUw1mr6trop07DtHCr3yP5k/5Jm0/8jG9+PF9tpggEmlEMuQK9d4+/9m4mlfaZUG49PHWhN/4HB4qLP/B1SxzAxpFQXEeZUkQCWfVIE/lzie/u0wsC6IU+o+Tp3G7IFAUDJC7fDCFgn4KBRHM6VTjsBTidbrXBRRyuhOBhm26MQLxyFV3mUDkEODrTZxAJUIcsJHnz8/8mU6dOqVLJG9OsqLHXBk9VjgeL6unTp4Uj8zSMi/luRN/3sGTJciWz6cQLr8/HIAv2yavT/u//BvB8lhOnFhZGfZwJUo8E8HNTuOQdwvGmCDSEcyOxMcQ3bzhojsJHp3a5hr6zZs358y0dPJwO23dvS3c3kSWBWGMRM6zRlwa8zoluZICorhp5U4ZxE64XHnh3YBmxAqVlzbvooI2LMPoyZUvvyc1lE4gwvbk1r3kbj1KIV8TuYoryFlUpi4POuALD5Or9pCTanuelzN9ww3NHgK8W7ADeztNaF1pooaXB/FYH374oWmMldaDZCRdEd4tzXJivjufak+DtBGVVaQWT4w2iLRaWE7ECzKWEzXeLeMdGkG4QiERKD98+HCaOm2aiN3q11/ZnZ/r44p3C8Z4PqcjmB07Bfv2LaebL3iQ+pUpEgM/++cXszcrWDzznJHX0j1P3G6ZXCUa2K4lWNpYAZApbQqbaMKgZY2bye2vjSBXLe0uCmDZz1cn2u7KyycHhSivsJQKvL2I4LVyucNLhfBq+Vxl1FCmeLu4MAKxEODdggo6uT4B5kL7d+7YSU899RSdEN4mdSlQQ5bMgtu1xEv/d0hsFELgudPpohJPavHE0e4RkC0Rv+X3C7LVHggI00S9W5CCEIRr+nTh4ZIlF/pL3he8WzDGEzQdweyy+p9e8Y/wmZ5e+ZOcCWqHKOgjf7+f1u9QUiwk6rmCLY6FsGi8on04SFtJpqKRKmnXs+5jcgQRB6D3XLU2N1AgECmWJ4iWu4A8vYaQw+nSkaumomHUWjQkXnP5e0bAVESUdwsy4dLeGukmAnv27KGlS1+lkydPqrFW5rsGoxErEWNVUkLHjh5RmhkiynMreViR/SLeszaV214kkwfRUkM/4OHSki0j6ZLnUmLKFO8WvFrQBpszd27YuyWJjB13KfJuwRgjJtVgdlm1Ubn8jaon6KM9r6QyVjvtWBCkfYf20j1P/z/L5CrRwHbtTWYkV/EutFftB2HpBa0UQ7A9QM1NitfKrHj7jxJvbu0ttRRsaxR1QEi0taRD1T3eufn77osA7xZM724+3h2ZOJ6Ix1q27G3avXu3Lh5L+/wzXyYkIW1zvEbZzarbdUghQa5cThc5XU5yOBGW4croDS6Jlvxt9G6ZES75maekJEy4Bg8eTJ+56CJdW9NNbJMZnxzQHmP4pBrMLqs2koyNB96hf61/OKMDN12VS+/TNffMpaOnDlnyXKENiQS2p9LWaOQKr2WN9aeiVl02cKwIbg/UHRGB7eqWGzo9YH4qzeFjuwkC8QLa7fxGncxEoe1WO0xc3B5oVOXRu+++K7JYwJulI0xyCU6KjypfKnqCra3CFkKp8hiJZ5jQqDsQ8QIKzxZiYEWYhlOv4ZbO210rBQHPllXvlhQ6xXJiz549aebZekHozh63TK6ijI6KIfkEz1U6ilG1/GjdXnrsXcUTZPciydUL7z5Kf3zlQVNyNSE0kAaHepCXiqhPyEsFpKScqXE0UI/+48g7/SJyuPMzcqmxyBU8V9CMMSv5JRWU73JQyN8S1pMJuoqors+8jLSTK+1aCMQjV539IJfo8nkVJLobDmtWr6E1a9bQ1m3bOlLjaGKcpJfKQUS1tafFuyQ2D3V4hxT5BvGFITZKK/cgY2Hh1eoM75YIkpfB8hA6NcRume1IlPcCvFsj1BQ+lZWVQoV/6Bn6lYlMjhPeLRjlmT9kRgmN/ow3LTOCWUqYXAlql+SqxddEV9w5lcZPGEplZUoQZAG56crgWdQnVBoTJxCrgrM/R67eA9KCp6zEEQoQYq6kIrtRob2luT58MxpP7MpzU6HYgiwDREPU6hlFLaWj09pGrqxrIsC7BTv6NZMTVHckSqngCZ2sTZs20fJ3l1N1dXU4Y4WQGQ2FqKiwgI4cORJWg1e5lC7QXO401JIsUxIjvVsOJWZL8XCBdIHCZaZEk4IwamwZCaJsDfS2ECyPIHkQLRCuTHlyebdglDEwfn459Z9YlJYRYhbYnStB7dq2/+bvP6b9javD5Oq64LlxiZUWQPfIieQ+c3ravFjuQB1ht2Ay5Arbkd158LB1kCt4reC94sIIxEMgHrlCbIuxYNLkzxWvEuOQeRyOHz9OW7dspeXLl4tlQ+hbgVihtLcHhIQCCJFuKVBxX5mQLfFpYt4tcoi4LRkoL3d9x7unkv1eJ3Sq7k6MSwzlydRgeZHCRxU6ha5iOsYnyNXO3XvoS5dckuylZfU4x4ihZyijIc1l5g29qLRPYuJqI0N9aVSoj1gWO+g4RR86dutaY0auciWoXdv2bQfX0x/eWSTI1TmhkXROcKRl1PMnnUMgWeko8chVtGVB3OxFhUVhUoaHi69oIDWVT0pHs7iOboBAvGXBbgABX2IOIXDo0CFa9eEqWrVqFYF0IROGiGmC5I1W9kYbU6V6ptLm3VJ3JUrilUn4tFIQuE7tEmispUS0CQr2Ml8i4ri0UhBW2swxV1HQSiSYHbFGIBggVdqyzrGf3nV2CG9qZRikXa4EtRuJ4QsfLaYdR1fTd9ovDMdWWRlwWBosPD+2uGii9ZW07KWitsOWdwsWFRaL9DrS4xV05FF9r9nstUoUeLYzlWJ4aelSqpwwXpdbkKFiBOyGwIEDB+ivf/kLffjBB+GmaQmHEGxG8LqGdHUYKql2jITLSuyWrEuJ2ZJLicr5MlXiCZ2aiZuiLUoYWihMtiTpkkKnsdrL5MoEnXjB7AjeviA0LuaS2IvO1cKLhWJGrnIlqN1IrpB0+oMVv6Mrgh3CblZviJL/SI9CfY/6deQMtpqSq7bWJvL7lF0x2gKXb74bSzaKfgp+t3hGUotnlNXLYPtujAB7rrpx53eBS29qaqLfPfwwrf7446hXoyUcYUFnlXSFiVBc75ZCUcy8RcadiVIKwqESLpwzk8VMCiJ2OwWtFPMGyJX0akXzbjG5Mum9aMHsCOCeFxxL40MD4/Y5iBUIllHjSntgLgS1my1p7n/7SepVay7Qiesr6d+bCso85G9upUBzC7WcgIJ6RylEcPsA/a4NV8hH+BElROQMtZEriP+VVV9XexM5Q1D5Vdb989obyRFU/jeLuWpq6MjJheOxpRg3b0FBISnvR6roqDOPanvN4XyCcUc0G2gRYHLF46ErIACStW/vXtqyZQtt3rxZ/I3PohVJPmQ6MnifsKyok2hQk0bLOiIJS5zYrfDjOSQC5REkj5UGOwmddhDDDsJlJFtTpkymTZu3cMyVdjCZBbMjruoLwYmWlsJArkoGjKIrZy4yHau5ENRuRq5a3v4bBWsVXRVtcbrzqN+sSVTUsyKC9PibWyjQ3EotJ2spv2cvKuhZQXnBFl1AuRotqYuF0pMnDSkykCqtQjvS3vham6igsETRZlHJVHirseqxEsKh3rHUWszCoV1houjMa2By1Zlo87k6E4GamhraAqK1b1+YcMUjW8oLrLK0F15WFAnHOpYQo5Mt5bluJgVh5t3q2JXYeUKnUhIimhSEGdkq9Xpp7Lhx9PGqVWGPV2f2Y6rnykhAu1GZHaQqEW+V8WJ2O2qo9szRNGfslabXmQtB7bd99jFCnkBtafr7Y6bEaujnziOn2yUXqg0eJelhUtyqWtIU3vqr7lSR3+s/lzepTHOj91hpyVVbSwO53QXCW6U/Twc5w+dBZyHV9p6T6hjk47shAkyuumGnd+NLBtmCd2svvFybNyfk3QoTLhm/5XCaki3xVJbP/vDfCXq3KCSe8x1Cp5mXghC6W4GA2BAQS+jUSLgUvTDF0yX/tvOQygi5Gj67lIbP9ggdJ8QWIcYq2eKbcyFV9BphenguBLUb48Xajx+m1vcjU/cM/szZVOD1aG4e43Jd55GrYLtfIVYRJE5Prpq8E6itKP4Sb7J9z8d1XQSYXHXdvuUri48AvFtyOVESrkS8W9ogecXLZU64zHf0JScFkek0PpalIFSCZUxXJOO54qPfORYZIVdo+tT5veh74+da0nEyu+S8oWOoYPpcUzRyIajdSK4C+3dQ29rluuvxDh1IfaaNV1m53sPU4VHqPHJlJFUdnrAOcuUr6E2N5ckH5XfO8Oaz2BUBJld27RluV7YQgEdLEK0tWwTxAgFLhHDJtDpySVEcoxFY0hItWV+XEzrVEi7D39nqz4yRK1zQ0zd9hfqWeVK+NpArkCyzYveg9kTI1RmfP5/yigtzhly1Ffan5tKxFHIoaXq4MAJWEWByZRUxtu9uCEjvlozdAvlKhGzJmC0RKG/i3YpOthRWFi+Nj2yDlIKQ6vKZlIKQ3i0Ru9XWRn6/X+GQ0URbbeDdyii5+uK0M+nmeTMFCAVlhVR2Rk8KtYfI1+SDBq0QYPM1tlIwEFT7y0Gtp+ojxg/SvxR9YYGpMrndg9rNZCSaX3+OQs0NCi7lpTR43jkdu+/CAYzZWxaM5rlqdxZSs2c0+Qr0MWTd7aHH15s6AkyuUseQa+h+CMCjJXYl7tsnYrfS4d0yI1ta4qKVgoibxsfOQqfRvFvKxaZ9MGWUXHkK8unpm79CJQX51G/KQMovLcKWCCKHkrRS99vhEt851N9HVlWFJQhiqZLbPajdjFz5t60j39a1ojN7nDmSeoxFTJk20Fx5g9BLJHTusmDQWUDtTiUFScBdTgGXh7AUyIURSAcCTK7SgSLX0d0RSEkKQrM70WmI3Uq7d0slXZn0bmmFTuHZihssr/F6yXgtXHe6YrcySq4w8OG9+u9rLqLyET1F8B0hUBrkSv078rdCskCuWpvbyT1qYsx0Lx/teYVAsOxazMhVyO+jlteXEH73nT6RSocgIXN2yFXI4SK/y0t+t1cQKH9emV2h5HZ1IQSYXHWhzuRLsRUC8G7J2C38xv/RSkyhU0hBxMyVqK01cSkIFzQTsyh0qvXKRVxfGr1bGSdXuJCPltxOpZ6SsLdK66FSPFWRZCvQ4qOTZZPjDloonmNp0K7FjFyhrb5PPiT/7irqNWkslY8Y2mnkKuRwks9VqhCqPBCqErtCx+3qwggwuerCncuXZisEtN4tK1IQOs0tkUNRvzMxdo7BBKUgQorQaYcUhFMvqJpmJOHd0u5OjOvdUpiYIJlWvVudQq62/POnwlsVSarkMmAkuSKHk465x8aFNlfJFWKuEHtV1LsHDTxvRsbIlSBTTpAp5SfgKo6LKRswAplGgMlVphHm+hmB6AgkK3Sqk4IQAtMd3i0zj5C+BfGD5UFh5DkgAaEEzUNvMXNFCpwmI3Sq9XwZlxMzTq4G9imnNx+/jUCWFA9VLJLVQbYSJVe5uCwohwlkGULNjTRgRAXluZVEyB2KvMnFXGGZz+csIb/TQz6XhwJOJlOZuy255mQRYHKVLHJ8HCOQGQS0QqfJSkEk6t3SSkHIq4kVLC+WEhG3pZIthzNzSapDwSBphU5BuoLBYOwlUhPPVsbJ1YwJQ+mpe/5TQ64kyYpBtlQilojnKhcD2o23hosCVB46TvmhFsvkKgjPlKOY/M4S8jlBpooyc+dxrYxAGhFgcpVGMLkqRiADCKQidBrOmRhDCqKDTOk9WtpLiSBcaqJreMycLoVsyfyJGYAgXGUyQqedQq6evOfrisdK7hI0xliJz/G9nnglQq7sLsVw+/xnqdCdWFwTSFZRqIHyQ82CaEXbLehzFJHfWUw+BwhVYnVncuBx3YyAVQSYXFlFjO0ZgewjIIVOMyUFEY9wxZWCUOO3JPHKFGLwbokUPj6f2JVo5t3KOLmad9YY+u0dV4bJk0KiTKQYVGkGbXB7IuTqF69eQ63+6FnIMwVuovVePvU7NHnIvETNI+wEydLI7cJLxYURyHUEmFzleg9y+xkBEjkStUmqrQqdiviqOEKncglRK24qsTdKRig5Bzt6pjOFTrVSECBcGSdXt1x5Pt3ytbkGcoUdAeYkSwa9h5xuqnGPjjl+QapAruxcxvafSVfOXGTnJnLbGIFOR4DJVadDzidkBDoFAa3QqWUpCI32ljZY3mquxAjypS4nIiZMpAvqBCmILJOrDpJl3EmIYOzTeZAoiF7svlNQtvy2zz5G5cWsat4pdzafJCcQYHKVE93EjWQEUkYgJaFTeLVUwhU/WD76bkTtRYSJmtgzpkhBuDTxW+kSOu1EcmVUZldirMxirRCflQi5svtOQdmhn5t4A80acWnKg5QrYAS6CgJMrrpKT/J1MALWEeg8odP4hEtHtlQpCOxORNxWKlIQGSdX115yFt1+4+ejp7uRgeyGOKxAnpcaikbG7LWlGx6jVbtett6znXzEsD4T6Rtz7+vks/LpGAH7ItCzRwVt2ryFvnTJJeFGvrR0KVVOGE8nT522b8O5ZYwAI5ARBBQpiM1CXX7jho3U2NgY9TySEFkXOlUCshJWnpfLiSBbQgZCXVZEjHicknFyBSmGJ+/GbkGjBIP+f2OQezC/nNq8sUVEH3nzv2nPsU/iXWPWvx/RdxLd8tlfZb0d3ABGwE4I7Nm7L4JcjRh2hp2ayG1hBBiBLCFw5MhRevudd+jR3/2O3G43ufPz45ItGJgKnYr0csrhkcQqATV5eWYpBYFA/LDmlrnQaSeRq+sM4qEdiuzapUFtkHtTeyHtbS6P2a1/+ug2ags0Z6nrrZ32ltl/sHYAWzMC3QABo+eqG1wyXyIjwAhYQED7jMjPz6c8lWjhdyz19oi8iZpgeYVl6cmWlnjhS7MgerOE1gpvC4n0QB2pfFyZ3y2oeK6M5EqvxC7jrrS/V2/cRdfc9ouoXZBX6KS53+troYuya7rsviPZbQCfnRFgBBgBRoAR6EIIgFxJsmXVu5WK0GnUMsUJwQAAIABJREFUvIpqkLzwoI0YeoZGFSIzqG/+x0+ipr3RLQdqUuOs/iQ2uaoYkk/Tru6ZmQZnoFYmVxkAlatkBBgBRoARYAQ0CIBsaT1cmfVudbjAjMuNnUiu9OluBKmKiMPqyDu4+pOddM1t90cdNENmlNDoz3htP6gaavx0fGcbHVjbRIHWoO3byw1kBBgBRoARYAS6CgLwUEmyhd9WYrc6ZCAcgq905P7tiN0S9EoonOpjtzqFXK169gfk9RTrlNm1Suxmwe6K5yo6uRp9oZeGTLdf6pfTB3yEH5Aq/GZC1VVuUb4ORoARYAQYga6AALxbeXl5lF9QIH7j/2glVuxWLKHTTiFXiLk6a+IwA7mScVcd8VdakvXw00vp4Sf/FfWCJ/1HBfUeVZi1fgZ5CrSGwkSqta6dGo75s9YePjEjwAgwAowAI8AIWEcAHip3Xh65CwoUL1deniIfFaUkIgXRyeRKvzQokjmLCH7tb2W5MB65Ml4zAtxL++TpPlY+M2ekvUcXmH4HktRS166rB0Sq8ZhffG72vfWu5CMYAUaAEWAEGAFGwK4IIFYLS4jaGK54ZAvfi/Q6UJbvjID222/4LF132dlCkV2/HGhGrhSy9fDTr9DDT9pfINSuA4PbxQgwAowAI8AIMALpQ0DEbKlLifg7lnerU8gVkjffetUFJuRK48nSpMKBJENXIFdgvcUlJVRUUkKnT5ygttbW9PUy18QIMAKMACPACDACWUMglhREp5CrKy6YRPfcdrmy/GdIc6P/X8k3CO/W72J4rip69hJgNjbUk9/nyxqw2hNDPKywsJCKSzxUIH6XCEExWQ7u/ZSam5ps0VZuBCPACDACjAAjwAikHwG5M7FTyFU4BY6aR1AvGuqKyDuIOKzfPbWUHn7KfFlw+Jgx5HYrUvjB9nZqbW2llqYm8vt95PGUUnNTIwXa26mhri79yBFRaVkZ5blcgkjBKwUihQA3Xwyid7Kmhk7UHMtIe7hSRoARYAQYAUaAEbAPAjYgV8g8rfdoxSJXWGobPnqMKYIIJPN4PBHfNdQrJAueo2OHD1NbW1tCPVBQUEC9+vSlAYMHx7UPBALU3Bw9FQ+Tq7gQsgEjwAgwAowAI9AlEOgUcgWkNv/jfzQeKmX5z5j2Rgl2V4Lcb/3xo7Rs5YYIkLEk2Kd/f1PwsX2yuLg4bsecPnVKeLWam5VlOvwNbxQKCBU8UaXeMvE70QLPVUNDQ1RzJleJIsl2jAAjwAgwAoxAbiOQJXLlVGOv9CRLG3913X89QB9v3BGB7sAhQ8njNVdmBzHCT7YKPFfwYJkVJlfZ6hU+LyPACDACjAAj0LkIdBq5EkKilcP1Ae1haQbFW5UIuRo17kxdoLgWLiwJYmkwWwUxV4j/YnKVrR7g8zICjAAjwAgwAtlHoNPI1e03fI7GDe+v7gaElhXIlPLT8beSvwef3ft/f6Ftuw/qEIoVb4UIfezWy2YJBoPU2NjI5CqbncDnZgQYAUaAEWAEsoyAY/26daFYsUJm7Tt06BAdPnTYUtMP45jDhywdU1/fQDu2b0/4GBk3lfABROT1KrFWVkppWfSE0fBctbdHJmjGbkbeLWgFZbZlBBgBRoARYARyEwFHU1MT0jl3qbJ2zRrL17N92/aYAelmFSZDGA8dOkw4jgsjwAgwAowAI8AIdE0EuiS56mpdBc+iFQ+evP41q62TTJynoaHeEoRMGC3BxcaMACPACDACXRwBJlddvIPtennJEMb6+nrasT1yB2m8a1y7ZnU8k4jvk/FkWj4JH8AIMAKMACPQJRFgctUlu5UvKhsIKMvE1mIRO5MwJuPJzAaOfE5GgBFgBHIdASZXud6D3H5GIIMIKMvE0cVxzU6dzIYXLEV31tJ3BuHiqhkBRoAREAgwueKBwAgwAt0KgWQIYzLLxMlseLG6Q7pbdRxfLCOQQwgwucqhzuKmMgKMACNghgDvkOZxwQjYCwEmV/bqD24NI8AIMALdHoFkNrwAtGTiCnmHdLcfbhkBgMlVRmDlShkBRoARYAQYgQ4EkiGMnbnhJZmlb+7f6AgwueLRwQgwAowAI8AIMAKWEeAd0kyuLA8aPoARYAQYAUaAEWAEuhcCyWx4MdshzZ6r7jVu+GoZAUaAEWAEGAFGIMMIMLnKMMBcPSPACDACjAAjwAh0LwSYXHWv/uarZQQYAUaAEWAEGIEMI8DkKsMAc/WMACPACDACjAAj0L0QYHLVvfqbr5YRYAQYAUaAEWAEMowAk6sMA8zVMwKMACPACDACjED3QoDJVffqb75aRoARYAQYAUaAEcgwAkyuMgwwV88IMAKMACPACDAC3QsBJlfdq78zcrVth45Q4GhNRurmShkBRoAR6GwECkePIFepp7NPy+frQggwuepCnZmtS6lfvZ7KRw+mwy8/Q0G1EQ4i8bfbQeQLEbmJKEBELiJqV3/nki2ux6m2PU+9lmjXxrZKH2cDB/SNdlyFYvQb2yr3Zrpw0N7bZve4ti/sbNtr+hwqmjiT2ttxFVwYgeQQYHKVHG58lAYBkCvPhFFUv+MTMaFKYkUhIqdDmezwmXy4aie/nLFVrwXXgBKKdW1sqxCcLOCA05qNQbN+Y1s9ETXei1Yxk/Z4CYl1j8POzralYyaRq8RLIdzkXBiBJBFgcpUkcHxYBwIgV4V9SmjrL78vPFN4SMNLFQwRFTqVt2NJruDB8quH5pItrqXAoXhk8Mhtj3FtbKv0cTZwwNAyjqto/ca2yr2ZLhwkoYp1j8u+sLPt2B8+QP4WJxWPHcWPeUYgaQSYXCUNHR8oEQC5KvAEaf03LqQW9WFd6CAKhDqWAvMdRG0hhZQUOJUJMJds8TbeEiRyOIiKHET+GNfGtkofZwsH7bjCGI3Vb2xLhHszXTjEuseNfWFX27P/tIz8jU7ynjWVH/KMQNIIMLlKGjo+MIJc3agnV3g7bQ0qHp88NfYKpKRITrwaImZ3W3jemoNKDBkmI3iwol0b2yp9nC0cjEQhVr+xrXJvpgsHeMKi3eN4Xmj7wq62s/60jAJNTK54hksNASZXqeHHRxMRPFf5niB9dMOFShCz6rUCYYKXBw9uGTQrPVjwauSSLXggvHGYOOSyZ7RrY1vFS5kNHOSSoHYMRus3tlXuzXThgIch+jzWPS77ws62s55YRm3sueK5LUUEmFylCCAfrpArV0k7fXjDRVTsUJbOmoLKQxaeHhCS1hBRiUMhXvD4wPOTbtu2oLIMaVYvligxkcg2WLUVRMGpBLI3It5KvTazetmWCPhmAweQOm3/gzhE6ze2VZbu04lDrPvL2Bd2tZ3O5IqntTQgwOQqDSB2hyq0O2eMu2jq16yngpIgrb7xs4LcyN1aiK+ScgWIwZHbvkGspJxBOmxB3uTWbpwPE4aUAUB7ZBtAiNAGaYvlkERttfVhmRMTUrR62VYvxYA+6CzMQOi1fQrvKbykZm1gW+V+SBcO8t6Ldn9p+8LOtuc88Rb5mlwcc9UdJrYMXiOTqwyC2xWqBpGSZCoYDIq/tZ/hGhvWbqD8kiCtv/kLwkOFAiKD3WLwFmH5DB4rkCA8zEsw2yFmKU22mExRN+rFeUB8wm1QY6PgvRCTrNqGYrUN0haTv4z7imaLeBFMRCBlbGtfHLR9KuN8ovUb2yr3RbpwiHV/GfvCrrZYFgwwueoK01dWr4HJVVbht//JJaGCoJ7L5SIH1vxsWg69+CjtfuhHSlyUDDxXvVjwloHwyUkEEwpIkvxf+/ZuZitjeGQckZSXYFvFS2gXHKSHDEMUfYr+wiRu1m9sq/RbunBAPVLawez+0vaFnW3PfXIZ+Zlc2fQpnzvNYnKVO33V6S2VHqpAIED4cbvd5HSqLp9Ob038E7YcOUDLr5hM8EqBOMEzhuVHSZzw4JcyECBV8D6BcIEcyMDeaLZycsZvbO1H/WxrPxygr6XtU/Qt/jfrN7ZViGc6cYh1fxn7wq62ZyHmislV/AcuW8REgMkVD5CoCIBcwWMFYuXz+aigoIDy8kBX7Fvevnwy0bEDSiC9Gv+FZUm5ew3xIFqPFezw0Jdv3NK7hclYayvJFeLIEL8jlx3N6mVb/W7BzsZM26fx+oJtFeKZDhxwv+HpEO3+0vaFnW1nPrGMCsfPsO9DjluWEwjoyNXhQ4dEowcMHKhrPH+uwNHdcDhUXU2B9nbq1asXtba2UnFxsfBe2blsf+hO2vP878UDHjFY8E7JnIbxhExBAvDQB6ky2kpBTCwPSoFUtu3wfNgJMzNBzGj9xrbRRUSTwSwRYVBZr11tZz+1jGrLB/A8yHwgpXk/TK52bN9O9993H/364YeptLQ0PH/y5woU3RGHXyy+j3754AOUn59Pzc3N5PF4hPfKzuXYe6/R6h9cK8gRyFUIcSCaQHTEY0mRQ3isZFC9DGiHhIAMftba4pq1y4GIVWFbJWbHbjho+zRev7FtxxI6sMJ9kApmse4vY712tT3nqWUUHDKW50HmAynN+4JcdUfiwEQyNmEEsXrot7+hwsJCamtro6amJvGwwf92Ly/P6KkohKsTBWKwoK0FbxbIAMiTDEiXYqYyFyKOM7OFvhViRDAh4BhJ0NhWUWO3Cw7wimj7FP02/OqFVLujiurXr9T1m5lttD5mW6WPY+GA54IUETW7v7T3kJ1tQa60y4I8P3ZfB0MqPMGxft26UCoVyImWB2DXGoAP/fa3wlPl9/vFkuCmTz6hsrIyGnfmmXbnVrTuB9fR6RWviTyGmPildAI8Tx41Hh8PfxAtxGOJN2pV70dq9BhtYQNShtIYVOplW/vhgH7V9mlJ/yE0+5Uq0W/rvn811b//arjfjLZyadOsj9lWuV/i4RDr/jLia1fbszTkiue1rjWvdebKnONrX/lKqDNP2F2X2HKRwEKGAeRqc1UV/fL+X9Kvf/sb6tmzZ9rI1Ssvv0zL33mX1q1dSw0NDaLeadOn09x5F9Cll12mc8tbOemnzz9GO359Z/gtG54rxHcg2NbUc2VI1yN3GWpt8UaOJZOw50olZna2HXLp1VTYf6iIO0P724/sp6NrV9KgSxeIIH6X5rpBHKFLJm0R4AxyiuNg23ZkPx185TnxP3CY9XIVFfYfQqfWrRSeIhAXaqzT4evylNGYm++g8mmzyTN6okJMd1ZR3Y4qOrJ0iThWehHThS/aIjxX6rVNuOtRGnDJ1RSsOUBrvlhJp9tCgnyh34y22jb0v+RqKhwwVAR6A4emw/upbv1KGnzpAjEGpIfGDDNgCCIhtd2aD++nU68+pxs7g+fOpz6XLBDYuEvLKNBQR3U7q6hm+VI6+epz1FJfp3hINeMsVnvtYBvVG6X2hRZfO9ue+7TiuWJixcQqlRApx9GjR0OpVMADsOsOQJCrLZs30/33/YJ+/NP/oQEDBqQl5mrnjh101//8lPA7WsGY/OnPf0ZzL7jACq8StrU7N9Pyay4gr0uZ5DBByeTR4TgPNU0PljpQwjFXqgcL3i6trfRuSQkGTLggbBHxWRpPWLZtKx97lXpMmx3GD2Rm7+OLadpjr1rGFMduunm+OM49aiKd+/zKcB31bzxHG368UPwvMes3fTZN/NVzlFdaFvVcJ9etpKq7FhIdOSBsRA5KjT5ZsvjKPi0bOESQQJT6h26lTc8/K+LvtPVq+1/bhhmPvSqIjyy161bS7scX0/QksMOxq26aL66tuLSMRnz/Pup3ydVRcfE31NGnjy+moy88KohdIu0VycRtYBvr/jL2sV1tZz+9jKrzSjkGuZvGGqfLEaLbLchEqesSJVyZ1f7dtnUb/WLxYvrf+xYLYNIRcwUP1WUXzw97quLN8iBY8GJZLa9fNpXyag4KchWEqrrJDkB8p90t1tV2C4Jc9TSQq92PLaazHrdOrkCENt48X3hTzvh/99GwqxUyhVJ983m0de2m8A7LktETabaGfMXqOxCJVZdOpPbGOrFhIB27MWWfTr7rUep/qeK12vKVSjrZFArrOsklqmi7BWc9Hkmudjy2mGYmgd1pkKtvzhfXNv2B56jXXIWkxiv7Hr+P0F/aXal2391o1x2AwBq7fAXB04wzs/ae//Qy+u6v/o83d/EmNzFerM6b0p53C/LuSNM3tO24sRbfR/c/8Cshv9DY2CjIVaq7Bb/1zZvEMmCiBedc8sLz1H/AgEQPEXYbf/5dqn71BTHhe1yRytGIHZH6Ptr0H2Yq7rCVgqMgYFgulJo9RsV3O9mCIFQYvS+PLabpSRKE1TfNFzjMfaWKigYMETgHNq+kqm9dQjXqrA8sz1uqLBkmUto2raQVN8wXHi9gnyq+sk+L+w+hs9VYq4aHbqW1zyleK22/Gftfq8M05fFIYpqK1++Tm+cLb9W4ux5NBBblof7tS2jvqhXhzAKx2msck9mw1WpXmd1f0XSu7GaLZUE/7xZkz10KxAqhVrxbkGUnTN/QtLsFEdCeDnKFZcAFX7tKN7mUer30u0f+j2acdRY11NfTjxbdQW8vW6azueSyS+mnP/tZwpMSDI++9zp99IOvC7V2/GDygRo1yBa8FjKg3VShXV3e0tpKcoUJAvE60vOBXYYgBna0PfsPkd6XXT9fSOO/eo2IScJPMEjkrjyX3BM7lsCAX+vzvyDs7sIP7Bqq99OGF5aQZ4x+SfDEDy6lqnfeF1piwGHgBfNp0gPP6foq8GkVNdx9DYVqDhAE/t3zrqbim+4VNidvPZ/WbdoXJq/pwBd9OvzmO+iMmxZR+7EDtOvKSjrcEDLtt2hq7pPg9ZuuX1L99O6FNOHKawRmKLiWvAnnUp4Bu+Ylv9DhW3dwP23/6xKa8fzKcOyZBKjp8R+R75VHRVxbqNcQKrnpXso/ez61/utRqrr/DjrVElIyAaj4Rmuv2ZjsbFvwayyvR7u/dArtNrad89IGcg0dHh7DyXouOJa5e8s78W5B9RbiG0gBQuJgtlvQU1pK48aNs0RytMYP/uoBeuE5/cT79LN/pkmTJwsleOQthGfss/M+Q4dUATscD+/V2+8tt3ReX0MdvXnhaBGQjB/MXphsouU+gw3IF0wxdxpzn8n8eZJkya3mdradCu+LgSBsWjifRpQ7qR1eHHUiLL/udvJeu0iH776LKoSbxwViGiRqDITocH2IJv5MWWpDaf+0ijZcex6dbAmFMUM80VDNkmGoqY6Of30SHTlWS01+5Zy9CokGVFaS44yJtPHFJdTsC4XzE6YD36CnjOYurRLxXo3P3kerHloc9owZ+016HtH/IJIg4WgDiKnW64elvU8WzqehXiflQT9NtS2/9naquE6P3cHPVlBAJWCwbfKHqDropQvfU2LLZGl57hd07InFVN2ofFKSR9S/1EHeaxZRzV8eoU+ra8OSIXKcRWuvHNva8ZstW0E8TZTatfjGuxezafuZp1ZRfqWyK5rnBf28wIQxccLIuwX5Bor6hmbcLfjgrx+iHj16WCI5WuOFN2FJcF34o4EDB9LSf78udiTKAoL197/+le67V4nzkuXZ55+n0WNGWzr3qoVfpMaNH4qlphI1uB0EChMsBEZRpIikWJLC/0GiQlVmAZ4YrW2TKjAqdpDlgK2IudKQq5NrV9KGm+crQf6aazvj5jto2E16grB0SpkpDuctPxAOUq994BZa+9wSHWZYTtMGgvs3raSPvzmf/AE9Zr2LHeTOI/q0NhTui3ThO+SmO2jEzYsIxG7vVZW09WCt8P6Y9Zu2/zEeZBvOMvH6IW4KRcbuwHbMt+6gUTfrsXt3WpluXIljps4WhE1bqv/fJbTrvRU6W5DZgWVOqq4LCg+ZcZxFa6+Va8ukrfGeidVeu9pKcsXEiolVKpv9eLcgB+1FfUMz7hbs27dvSjFXF869QBfIPuOsGfS7RyNjUKCp9c0bbtRNRI8+/hhNnTbNErna+8LjtOWhn4jJW2haqSKgUp8Ku7ektwpcC0svmHhAqOSbtbSFR0DawKsFr4DdbWf84TUduTq9diV9+M2LI64NBAHLaNry1lRvBA49515C0x5SPI9YbtvxlYm0ryGkw2HK469RDw2hQ8D6u/MnkKuxrlMwK/GW0blLNwt5g9Yl99GHDy2mQHtI9K2x32Tibdm38A7JPp71B/11nFoLknix8LDBRtoO/9YdNNIEO+24gm3P6efRDAO52vX7xbTv8cW6Mahtg5X22sFWen+j3V/aa7Oz7Wee/oj25js55ogdD1EdD/KLWAScdwuyxH9U17dxt2BJSUlK5ArHOxGoohYsBSKtjrG8t3w5/fD7/50yuYIkwwfXfkZ4rVCkF0oGsEuRUUyYzYg9Ur0bmBjxxo1YLWkrg3HxGx4LTGZygrCr7dl/fC1iaWvNNy6OuDYQKxAsbXlnqldM+tprG/uzR2nApQuEWf0Dt9CKJc9Snkoype259/6eel6slxlo2FFFH//XVdR+REmonUl8h6rXAq/Vjq9OpE8P1woyadZvQhATSv5q/8udirCd9Phr1EtDEkFM19+kkCuMFWk7DF4/A7laOtkbUW+fIUNp+r8UWQht2frLRXTk+UdM22AcZ7Haaxdb7T1jvL+0+KK9drU976mPaOGD9/NuQXY8RHU84It4nk3eLci7BRPeLZgquXK5VJajzi6hUIjgHTOWn991F736ylLdx2s3bhBxWVbLK/NGU0lLnRLMrsbKhNPfaFOlqDsCdalc1EB1uZtJiIiqnouI9Dc2tAW50nqRhOfqGxcraYA07R0N74uBXL091duR0ka1HX/9rdRj3ERy9R1CW394tYijMuIw7ssLaMid5jviql9eQoefe4SOb6+KaENYYDIFfAMlZTTvNcVr1SJire6llnZV/NWkXl0qF3X3qOzjswxePyyprlU9VxhLsr3DvoUlSD0xfX2KtyMFj2pbnk909iubydk3chdl6+EDtOexxXT4naWEWMFo4yxWe40pmbJhi3sTsVLR7i9tH9vZ9oKnP6K2YYM5tyA7HuISqFgxaLxbkHcLJrxbEOQKSZwzWRobGuiLl12uWz4cO24cIfAdZMxq2fDz26j61RfF0iDyxmFilIQAE5IxcTNirqTgKEiVNsmz9G4JwUY15srOtlPMCIJKrrTXNsJkWfDlSd4IHMZVOKg03yFitqpOBimkiQmSOPQsctCEP6+kvBGKIrtZwRLbvscW07E1K9KK78hrbqEzf3AfhRrraNdXJ9KBI7Xi9LH6zZi4WdrOgtfP4LkCMUWRyY1hO3bhHQRyqi1vT/HqxpVsw3lfvJQq7loSFReotB9Y8gjtePYRoXZvNs6itdcuttpxZby/jH1hV9uLnvkoHNCeiIeCg7wTD/LuTnjybkH1URfPxdfdbiCz3YIgVyA6mSx33/UzenWp3mt1z7330oWfvSip0+5f+iJ9cvdtYplGxlwhZQm8WCAJ2skK3hzE5uBzGU8lPDzq8iCIF2QJsMwEkmZ3W5Ar7dIWvC+rv3FxxLWNMiFXWNpKBgeQzmkzJ1HFz5YID1essnfJI7T5/kVpwxdeq+IBQ6jlH4/SyrtvV9xLKgmO1m9GsiL7+FwTcvWBgVzBdvTCyCXVZSbkCraDPA4a94P7qPCKDgFWM3yaDx+gdf91FbXtrIoYZ9HaazYms2ErJE6i3F/GvrCr7Wc15IrnBWWEMg7WceDdgjxwws934w1k3C34qwd+RRUp7BaMx47Wr1tPt37rWzoz7Ch85fXXqK2tLd7hpt/7G+rpnYvGiMAaqLRjSUwSJym0iDgaKdEgA9nxndxOrl0WBHmQOffsbnvOnyKXBVfdeLHgHNprA7kCSdCWZZOVgPZkcOhV5KDh/cupZOFiKvxs9DQvON/hl5fQhp8sDC+zJYvvsMsX0PifK8uRe746kfbs3B/uU3iazOrFgjTGgrb/pe30P0YS07XfUGKu5FiBLQLa4fnTlqWTvFHrHdfDSRXnzyfPwsWmS4SyHmwE+PjGi6l2R1V4A0Ks9hrHZDZs8cIBQo57TCsMaoavnW0vUMkVEwrrhIKJWGn4UcC7BTloL+qbiXG3YJ8+fTK2LIi0OF9fcA0dOXJEN1H95ne/o5mzZia1JCgrWnnthdS0a4v4t8ilkCyppI4JEg9/KcIoA66FMKjq3dKqrguRy2AHSZPLjHa0nf2nyKWtj268WBE91Vwb4q3GGMjVW5OVgPZkcXC7iEaWOckzeAgVXbNICGM6POZ5BlfdOJ9OrFWUyJPF94LXNwvV+NY3lTyHjT5FNBQlWr1yB6Hsf63tVBNytU4lV9p6xZKqgVy9oi6pmtWLsTPM66CBHgflX3g1FX5xYdQl1BPwNN6oeBqlp1Q7XpO9NuP4jYWDFVuklcHSuxQRldpcZjjY2XbuM7xbUD47mWAmTzB5tyAH7SW8W7CoqChj5GrRD35I77/3no5YXfHFL9JP7rqL2tpak/JahR8Qf3yA9vzpAfIg5krREw2/YWuFFvH2L8VCjSKicot+OCg3B2yn/ynS+/LhjRdHCKSCWBm9L69N8gpvT6o4lBc5aFCxg0oqygSRwJKYkWTVvLuU1n/vatE3yeDb77IFVKl6rQ5eVUkbt+4TXS/EY9Xl22j1avtfa3uuweuHOLEPblRirrT1wutnJKZvTvYK2YlYbShwEQ0scVDfEgc5J8ymkmsXkXuSXiUfx7//1XOpcUdVuC/i1asdv9mwjSXSa+wLu9pO+/OH9JMHf8W7BdnxENXxkIiHjncL8m7BhHcLZopcvfjCC/SbBx/SESjEdv3xySfJiW1PKZZXL59JeccOClFMzHnwAmAbOIqcgEAi8KYtRUQFmVKFNqUtApgROIxlj1ywFd6XGR0T9ok1KwlLW8ZrG2FCrv450SvwShcOFQUO6l/iIO+YiVTxwFIdwUIg9zuzB4vA82TwPU/1WrW9+Rytv3MhnVA7VRt4Hq1ebf9jPMg2nP1EpNdv5Q2RAe3jbjEhV5M6yFW8NoCo9ShyUP9iB1Xc/giU+sQJAAAgAElEQVQVGJZRt92/iHb8+ZFwX0Rrr9mYzIat8Z6J1Qa72p7z7l7xEpmKgCR7fJL3+NzfRRwevFuQdwsmvFuwsLAw7Z6rDevX07cX3qKjT6XeUvrbSy+Rt6zMVKrBCtc6vXMLvX/dZ4WnCgmcEcyOiQgky6VKEqjZccIiolgKkx4bHAcipbXRCjba2XYmPFcacgXvCwiC8dqw422kYVnw9UlesSSYbhwGYDfh3Y9GxGK9WukVGBvFPuO1AbFWE+9WYq32frWStu/YJ2LiZH+hn6PVK5TKo9ie+4RegBWbAVbdoMRcqQ4x8Ru4GePVgJ3VNmBMThh3Bg16YZNueG9/dDHt/b2SvidWe41jMhu2WmFQ3DPG+0vbF3a2/fJOHyGfKi+NPcwEMwWix7sF1TuI3zT0bxpmuwXhuRozdqwVbhPTFvFV/3ntdQT5BVlArJ585hkaPHgwBQKYalMrGx/8KR38yx/FxISHO5YG8dCXO5WwgxAFMSCwkRpQUjxTBuPKZSXYSsFGu9vOfiJSZfyjGzpEROW1IeYKHhhteUMlCMngkF9aRgWjK+nk2hVh2QItZpXfuYP6f0N/vpcrFekHq/jOevEDKhs7keC1Wv2jhXSyLSR2hco+heMzWr1SlNPMdprB6wdiukZdFsRYkfUCO3j+tAVev2htKJt7CZ18d2l4nGnbAH3dizbU6+ra/ehi2vP7xYKsxWqvcUxmyxZeXjmupIhotL6wq+3lOzrIFc8L+nmhu+2aT+V6O3W34KnTiu4MyrPPPEOXf/EKKi316h4m/Lld8CmlYDAk8v5hp96fn3mGFiy4mnr16pUa29Ecff1119Gunbt09f3v4nvpos99jnw+X1rO86/LZ5G7plrUVaS6HbBEBE8A5mDxkerBkEmDQSgQ9C53XGl3C8q0JqB9CJS2sy3IVU+D52rF9RdHXNvYWyK9L29UKlpNVnFwlpbR7CdfI199XdhLZsRs0q+fo37zLgn3b/ueKlp6xbmCBFnBt3z6eTTrCSVf38GvVtL6bfuEh9LYp9HqjWU764nIJdWP4bnSjBXUC2I1ykCulk5UvHBG2wGXL6DKux+lldfPp6Z1Sk5BbRuKR0+kuX/7QDfuN3//ajr01tIIWxAXGTBuhlm6cJBePznWY9WLhssduLhnzO4v2Rd2tr1saxMdP3GS5ynNSMzmvHz9DdfnpAetU3cL7v50L3lKStIyaXIlmUUgRCEKgVwF/NTW2kZNzU3Ur29fKikuTsuJ7737HnrtVX0i29t/dAd99corqaWlJeY5Ghsb6bcP/VrsLOzfvz9997++Rx6PJ+IYLAm+fe3nhKcKHiuZnBmTkUx7Yoy5alPjfnAMCBhsEXuESQYeCynlgInN7rYioN0QcwWCYLw2kAPjsuA/JnhF/JMVHAq9ZTTjiddEXBXKoX8todV3LtRhVjh6Is0zEIi6vz5Kq+6+3TK+IHG9Z8wm/ycracX186nFHxLtNcb5xOq3aLbnPhnp9QMxRZGeMNQLjx/Iqbb8uzIy5qr3ZQto2j3K8iVkFlBXy44qXXtn/eY56qshnbBdM28IVdcoiafTdW3w0BrHbzowQ73GeyZWvXa1vWJLIx05cjQtzzmuJDUEGpuaaOTwYeFKcsmT2Km7BUGuKieMTyqNSWpdxEdbRQBi6KFQkHw+P7W2tlBjY5PIC5iXp09hY7Ve2L/+2msEcmUsM846K+pS4BfmX0xfuFiZ3G647uu0a1eHx2vUqFH0xDNPR9S34aG7aO8LfxLLfSBIIFQgS5hYxGRlFBFVg9h14pmqrVSbBskSgo05YDv9CYV8yIKA9lXXa0RE1Wsbc0skufrnBIOIaAI4jLr2Fhp7+326fji+ZiVV/2sJ+Q8foD7z5tPAyxeI9DTasmfhfNq5UvHkJIpvyfTz6PwnFXJ+7LuX0Kp33g+LnkaIZ8aoN5rt+SBXWq/fmpX0voFc4VgQK+OS6r8n6hXa80rL6Ny/fkDFAztEVUGwQD5r3nmV8voPocFXLND1lSBhn6yk5dddTE3tHcK26bg2s/GbrnrFcnuU+wvXpO1ju9petcefcqxnMs9FPkaPANKlbdq8JUyucolYISi/U3cLuvILBLlqa0vPkg8PxswiIEVEEdwJb5HbnUd5eVgoSr6AFH33lltFfVbKDd+4ka6/8UZBqkCujAXkCiRLW/5x+dkUPFpNZS41gF0NsgXZ0m5TN4ocasUzpa1M3CxV3HEeGewthTbtZguCoFsWXAMPT4eIqGwvCILR+/L6RL2IaCLX1r/IQVP+8Cq5J0dKCkTra98Hr9La266mY60hxbOoSifEw1dem38jYqHmU50vZCpcGa/ftCKiWtuZqldMS0zFsqCqkSZt4fEbZfBcgZhq64XHaea886nPb/SZB+KN/yM3nEcfr/5EN86itVdGJ2rHZGfbIu+mfDExu7+0+NrZ9j92+UU4BJfsIlBQkB8mV7lGrBCrpfNcZRpK6blicpVppNNTv5FcwWvldruTrhxCoTd8/T/pqEEoNJEKQaxAsHbv2k2I1TIWBMGPHDUy/HH1e/+m937wTfI6iUpcikcEyxAIooUXSga0a5f8EgloxwSB7foylx7IQLSg72zbwrPTY8Z5YUxOrVlBH14/P6K9IAdnGggCyJXVa8MEP/OMcur9m1dj5haUDQrsqaKj351P6/bXhvWtEsEMhBFLgihHvjOf1r67Qhcgru1TGXhuVi/GQDTbGU+8Sr012J1cs4I+vmF+eHlY1gvsjEuqL41XZCzkUjJsh5Y4aNR/LCDPDx9JZLhT4/230Jrnn6VGf8cmi1jtNY7JbNkag9Rj9YVdbb/E5CqhMZppIy25yvS5MlF/lshVcqlMMgEA1xkdgUhylZrn6s5Fd9CK999PCnKQq+tvvIHy3G667dZv05rVq8P1zLvwM3TP4sUU0Lxtfviz/0dHXvurWP5D0mYRrK4uC4Jc4X/ET8lgYCm+KFPjgDzJoHetFINc8sDkZXfbc59CzFUHuQJBeO8/FSkG7bWdeeuPaLSBXC2dUCoIqFUcoMw+aVA5lV5/BxV/WS+xoe34tn8vodO/XURbDtVSQ6BDOiERfGc9/LwIiPdtXEkbv/EFOtTS0Rfob22fyu3/ZvXGsj3PgN2JNSto5X9GSjGMufVHhGVVbQF2Zm0Y7nHQ4LPPo9JFj5Kzn3nexfajB6jpd4to/1tL6UCT4o2T4yxd14Z6MlGvlFeIdn9p+8LOtl/bw56rpB7SaT6ooKBAtyyY5uozXh2Tq4xDnLsnSCe5gtzCwYMHyZ2fnxQgPXr0IPyglJWX03N/fpbeefttmveZz9BVC66m+nr9Fva/zhtPhc31Ih0HtK2KXcqShdzS3h1ERMdNraSKHuVi1xpcQ6dO1dKW9ZsihEGHDB9KA4cNFXbS9q03309aRDTfRXRmmYNKBw2hvHMuIfeoieTqN5Taj+4n/64q8n+4lFoOHaBtdSGq9XcIuiYiItpz8BC64A0llVHNdy+mte+siBB0TYd45uQZlWKcYezA81RXW0vr1igaVFph0BEjh9LwEUMFvtL2g2XvRwTVy2sb6nHQgCKi/HMVXNyTzxNeO//GFYRdk76VIFVE1U0hU7HadFxbJgVH7SoMauw3KSprbG/FzDk0487/o4JRw5N6TvFB6UOAyZUFLDuWBdlzZQG2rJkayRUCDJONuXI4HAQR0mQLNK9kHAQC64uLi4WgKSQbmpubdQGoB997gz744TfFDkG8IYt0JarnSptyQ+hdwS2lpjSBdwMFkyRImdZWerYQ6I/v4Pmxu22vAuQQdFCe6rELtIfocGvktZW5ibxuhyKwqtpWN4dSxqFPIVGF20HFeSR+mgNELe1Ex9tCVOdLDt+p//t7GnrFAgrsrqKPvnqOqEfbF8iZqO1TdBP61azfYtkOLMbuPIcg5FjuhCwJPGRyrMh6S/OIehU4hKdK2h5rCcVsA8jaoCIHFeQR9chH3UR1KjZHWkLU3G69vcYxmS4crNSLc8q+gPfKeH9p+8KuthVnzaFp372PSqZNSvZRxcelCQEmVxaAZHJlASwbmKaTXHXm5az++ffFkiAKPFTYJSgCpU2SMXflxM2pJEK2YwJrz8AhNO9NxWt18n8X0qrnno1Iop2uJMRWEhazrbJhxM7JmPFyZEzkbdbeQWfPoUnfYXLVmc/raOdicmWhF5hcWQAry6Z4WIaCQeEtkrsFFSmG1HYLdsZl/ePCiZTXVC+Wc+D+B8HSvlFjWUTuCNTuqBLeLc13ePvW2oKIgaQJTwjbdjoO0+/9PQ26YgEhLqnq0gm0vykU0QYp/GrcAWrWb2yr3AfpwgHEFt67WPeXvIfsajtg1hyawp6rznhMxz0Hk6u4EHUYSHLV2sbLghZgy5pphOcqB8jV3lf/Rh/9/PtCjb3UpewMFHnOVO2dWNo6IE1yeUcGEctA6FzUubKiG5ULtmd970c0cMEtVPubRbR8ybOC6GZSs8moZZYuLaiuXK9dtavwEJWxcrG0tsoQc3XbfVTMy4JZm3fkiQs5oD3xPmBylThWdrA0kivhuXKlLiKayWv78Pab6PB7b4pJF4mapewC/pdq4/BiSYV27YQpVavxEDbaos0y/6BIiqsqtLOtolTfGTiM8jiof+8yOlBTR7saQ+F4OmNfGElQrH5jW2WspwsH3FvR7i/jPWRHWwS0T2NylclHdMJ1M7lKGCoiJlcWwLKBqZZcNTU1kRMBvjYmV76GenrpokoqVhXZ1VSCgkhhl5UxT15Xzy1oNVeflbx+2bItyiNqDKjB46ryujbPYzZy6lnJv9eVbfHIyvXcgn1nMbmywdQjmsDkykJPhMlVKy8LWoAta6aSXCFxM3bk4dEJ75Vdy55X/07r7v5vocguNYGw2wmyp/BuIPBYJ1yoxk0JsUdVTwgEzMwWkwbISliM0qmQNba1Fw5CPBOSEmqfYrRG6ze2VcZvOnGIdX8Z+8KOtkPOnkOT4bmayrsFs/2cLyxknauE+4DJVcJQ2cIwFAqJgHbIHSCZMrxX+GlraxU5B0G+YNO0bQdRXoDW/vR74mEtPUb4G8GtcP9LsqONgUrVFt4TESCrkiScC14rmVxZJqiVCWVlahB4N0QclhqgLtsLD0g0W60N6oEnjG3th4NYslU9Wqq8lxiPchehtt/YVrk304WD3GEa7f6SIqLyPpPxjWb3YrZseyHm6ntMruwwATG5stALTK4sgGUDUxAnqS8F7xUIFnYO4m98DnIFX07j5m1E7gCtuf3msDYUyBS+xVsx/gapAgnCwxyeBRSpI5WsLUgOdgRCwwjF61ImCvyLBzzejGUcFdTZ0YZYIoewhXcrmm0iIpdSnJRtlT7JBg52F9o0jrOu1N5cFxHtMWsOTWfPlQ1mHyImVxa6gcmVBbBsYApyBQIlCRa8WPKnvb1deK1QGjZWCXL1wbevDksewHskPAggWSrBEmRKJVogP1IeIRVbEVekSRiLZUCcV+wOVP8Gl8OEJj1OaLNWZgH/y7fuaLaCmBkkGNhWIch2wkGmdpF9iiEard/YVrkv0oWD9AxHu7+0fWFXWwS0X/T8W+KZxyW7CDC5soA/kysLYNnCFORKIVggU+3tAfEb/+NzkCuQp/p1n1Bej2Jad/9PBElpOXyATlYfEARHkhYh4Kl6mqS2TjQBT6u2IFSSoAE2eJ5wbuyAQlxULEFMFhFV8y6qHj+jIKZY0lXxlP1mZ3FSFhFVvLPZwKEriIgOPnsOzX3uTQoEZL4GWzyIu2UjmFxZ6PYOctVq4Sg2zSYCIFDyRyFVSpyV9FqhbW2Hj1LJkEHUtH0XtTc0kmfcaMrzllL9mg2i6SFvPrU11AnCg3LkYyUfnEicXF9Lx7ZWhT1JLXW1dHLrJrHcB2LkU1OX6MQ+HYoXSnjC4KVS46xABOBFgS08TcIzprHFmzPqRYC72FKhxpuEBSdj2OJYkAqphRWrXrZV8M0WDtqxIsVeo/Ub2yr9lA4ccL/hXox2f2n7wg62pWdOouKycvFc8qvjdcxXv05DvriAPVfZnHTUcyNd2qbNW2jk8GE2aI31JmQlcTPidrjkDgKSSBlJlZUrCNQ3UPP2XYJ0ec4cQ/L/wkEDCD9th46IH/l/07adgqg5vIXUVn9KkDGU2q2fUFt9rfgbnzVu/YSa6+tEnBXI2ImP3hMeKxAmGewuAmfVh35CIqIp2kYVHDWpl207YvJMhUyTwCwhsU+1XrZVyFC6cMi0iKinrJx6jZ8UTowNUlhx5mTK85aHleYRFtD/7DnimSA30OR7y8nZAApFVDx2lHgOtVYfFj8o3rOmit+NW3eQ01NC+QP6WXm8sW0GEGByZQFU9lxZAMuGpiLCSkaPd3L76levF2csnzVd/K5bvV48IEtB1BoaqXnbTuX/8WPDRM3pLabWuuPioYuHbGP1Pmo8uE94n+A1azq4n04f3Cfqw0P6xJaN1FhXK5YvQdTwKJYB+JIEwRakTQTKq0udRlspA4Bz5KuB/GyrCq92AmYRgphYHo7SF2yrjPV04RDtnhlyzlxxn8ndmoXecio/c1L4XhSkZ9AZ5Bl0hngxki9PnrJ+4kXMVeqhknGjlResj9bqSBK+BykykiTjcZ38yOLTpYgAkysLAEpy1cKeKwuosWmqCEivGDxmIGAgYiBk+N+N5UsNcdN62BrrjooHPUilv76WTm7ZGG4KvGcNWz4Ry5aYnOoP7qPW6n3KMiYImBoAHxaNxASm2opcbnLJk23TillYRFQltWIjQ5S+YFtlTEbDoXDQGeQdfIaI38JLAsb2QNUjJG8EeIR6jp8cfoHB2C8q60GhekXLUOsRMpKd0ypJKhk7ilzeUkGijCQp1Xufj89dBIp4WTDxzmNylThWbGkPBNrrG0QsmdnyZdGgASSXLyVxk0QtVJpHvvq68KRzestGsZwpJ6pjq94Tf4s39PpaOrVlIzWrul0ga/gOb/nIkShT+OiETNlWEXQ14CAFMbXLrWERUYOt9EqaCo7mqG2xt5zKxk8WQe3wwKLkDxoqSJKMeQRJ6j1+MhV4y8MeokJvGTkalBFZMLC/+DEjOy3qUlpeqYeKDZ4keZw97lxuRa4jwOTKQg8yubIAFpt2CQRAtmScmSRqcjnTGGcm/6fSAmqtPxW+/qaD+6i+el9Yv+v4lo0UrK8Li7Pu/3B5OMAfsWWQvsAuTuE1U0mCqehpN7cNi2eqWIWFK00wy7Rtr/GTKb9MiRsCuXZ5ywifCcFNlWx7sWw2WFk2U/dyUElZbwrWN5sum0my4zfxCMl4Iy1J6hI3HF9El0GAyZWFrmRyZQEsNu32CGiXL8XuS3X5smLW9PCGAOMGAYcaZwbwxA65ulqq3bpRhMphosbSZfPB/cp38Pxs2Ui++lrhAZKxZkLkUt0dKfW94BGC+j1KV7KNEPCMgYPR1jXoDKpQPUIgO/AI9R0/iQrKygWpRUGsV9+z5wq8ZS7LAm8PogZl2cwYXK2NLWrYukP0cyxPUre/SRiALosAkysLXRsmVy28W9ACbGzKCFhGwOgVa96+kwL1apxZmT7ODJVLD5s/1EJtmuXMmlXLBVEA4cLy5ektn4hAfxR/9T46dWCf8JJhh5ZOGFJdzsSxcjlTSGXYwLafGlwt495KBw2l8sFnKNekpm/qM34yuVVPkiRFJWpwtRnZkSSp5aCyAy3P66HisUoANuKItCTJcmfyAYxAN0SgqIilGBLudiZXCUPFhoxA1hBob2igpm0dshlaolY0uEM2Q8aZybgzLGe21J8Kb38/sXkjhRpqxTIlyNmRVe+Fk2hDz6x+60YRBxQhTmoUfyWifhMmE3aYCT0iNcC6z9lzRL34H8t2YrfZ4DN0W/DlshnANAZXh5fN6joCqUvGjSJXacc2fS1JylqH8IkZgW6IAJMrC53O5MoCWGzKCOQoAtrdl1qiVjq+Q9+seMggaq8oI+epWiGdAdmMlrrj4ooRb5SnBlfH0iRq2BLpEZLb9CVJylEIudmMQLdHgMmVhSHA5MoCWGzKCHRhBMwenPx86MIdzpfGCFhEgMmVBcD44WkBLDZlBLowAkyuunDn8qUxAmlAgMmVBRA7yFWLhaPYlBFgBLoaAkVFRRF5w/j50NV6ma+HEUgeAbNnRPK1df6RWckt2NLC5Krzu5rPyAjYBwEmV/bpC24JI2BHBJhcWegV+WbazOTKAmpsygh0PQSKY3iu+PnQ9fqbr4gRsIqA2TPCah3ZtM+K54ofntnscj43I5B9BJhcZb8PuAWMgJ0RYHJloXfYc2UBLDZlBLowAkyuunDn8qUxAmlAgMmVBRCZXFkAi00ZgS6MAJOrLty5fGmMQBoQYHJlAcQwuWrmgHYLsLEpI9DlECgujr5bsJmfD12uv/mCGAGrCJg9I6zWkU17R837H6opRjPfjCMVXqqcMJ744Zl5rPkMjICdEZAPzv6n68PN5OeDnXuM28YIdC4CZs+Izm1BamdzfProz0MyESsSmYJp4X8kK0W+LiReRUZ35ADDTyq2jbO/xOQqtf7ioxmBLoGAfHAWrXwp/Jxp5udDl+hbvghGIB0IyGeE94OXCEnfkUcUHMURh4ekyxa8R3KfPAfFbIOZreP1Se4QDkSRGezzVVKFjwNEVOQgagkphCsV24HPbmBylY5Rx3UwAjmOgHxwHrlminhY4jkziJ8POd6r3HxGIH0IaJ8RqBXcA0ne8byIxkPk2dNhCzInuU+e6niKVq+ZreOVSneoBKyJiJqCSqMLHIoHqzGoVI7PQLzaQkSp2A7gh2f6Rh7XxAjkMALywXni2inh50xffj7kcI9y0xmB9CIgnxH7Fkwhj1MhVeAg4CKxeEi6bMGDJPeBcylWvaa2b0xyh2TQFRoPBgauhTdJHNAaUn7jouSyISBMxpbJVXoHH9fGCOQqAvLBWX3NlPBzZjCTq1ztTm43I5B2BOQzoubaKcJjBe+R5CfROAtW3dJlixAoyX0KVQ4UrQ1mto53JrtDYGUo8FKhwGOFShFzhbXEFniwnErMVSq2Pf8slwWb094RXCEjwAjkDgLFxcUit+DRa6aEnzN9+PmQOx3ILWUEMoyAfEacvHaKiHeCgwfeI5RYPCRdtkbuE6teM1vHm5PcITA9FLC+djVwTK4hwnMFUoWDJStM1nbAEiZXGR6PXD0jkBMIyAfngQVTxEsdnjOD+fmQE33HjWQEOgMB+YyouWaKeD6AV+HHpXqnzHgIPEzpsgUvktwH9cq4c7M2mNmKmKti1WPVrFYGrxXIFTxWIFTwYIG1wfWViu1A9eHZ1Myeq84YnHwORsCuCJSonis8OOVzpj8/H+zaXdwuRqDTEZDPiP1XTxErZyA18F7B0ROLh6TLFmFQkvuAPMWq18zWsbTSHQKZQkHD8Sf+hwcLcVfyf3wHwpWK7SB+eHb6AOUTMgJ2REA+OI8umBJ+zvDLlx17itvECGQHAfmMgHc7X/VYgYdgoS0aD/FhhS1NtiBzMuYK50S8FbxmZm0ws3W8NckdghsNBa4v/NkaJHI6lBgsMDaQLFSMyPlUbOVuIPZcZWew8lkZAbsgIB+cB9VlQTxnZNgAPx/s0kvcDkYgewjIZ8QJeLfh3AkRFaq7BmPxkHTZYlei5D5YwYtVr5mtY5kJuYKbHu4wqXcFpgYGB9ZmvKhYtv5AIY3+1k+F9wvFPW46eUpKqL0djj0ujAAjkA0E/PX1VDrn3GycOnxO+eA8jLdSVeqln40827t37yaXExEXXBgBRiAbCDhdTmpqaiL/tnV0/Phxcj71c7E0Bz4Ri4fgRQ1hTKnaYvVOch+pbxWtXjNbx2uVGRQRDRTT2S+9R5vu/28RGIaHKDxjYID4G94wMEPRYJWB4bvuZIvrxqVjQIByxsKBbZWxky4c8AIhx6BYU4/RF13FtucFl1GPcy8nR+9e2XhedpCrEmW3IMiVFBGVAe1NTdmPyayurqaSkmK6/b9/INocUgVrHA7lQRUKBcnhULYuRX6nLAWwLeNg37ET0oxPYz9F/t8xlrNje+dP/4cOXzUpt0REX56YQRHRYDFNeepl+uCGC8UyoxQnld4uGSwGlxpYJgq+6y62zUGiYo04Gtye0XBgW4WYpxMHvI2EN2to3nREfKGhL7qK7cwX11CofAA5PSUZJ1ent22i9fcuMj2P8lbaTP5ta8VLBW7//HHTBaEJtiO607y4vWU0a/HvKd9blvH2NzU10le+9B90qLpaR6AkmZIEKtr/mJC6o213vW7jeLAzDhiXaJ+2jdHaawfb/8/edcBXUWzvExJCTUJXgiA1oQdpNpSmPumgSLWLFH3PCrYnz79dUVHfUwEV2xPFgpLQbIAo6pMmgoWASA/SSaGn/H/f7J7N3M3u3nu5JXfvnfn9Asnu2dmZs7NnvznnzDfzPltEf43McBeJ6GftQ0ciSoVVqfNbWbRqzCXiYwUjig8kL5e0o3iINVnMhaELgEqZFsNKD0pWcwkHQw/m5bNO9UaDbI30DOr03KdUUrtWyIEJbvBxl7OoXteLqGar9mXul1ixIu3Zu5cOz5khvNjwXqdcOY7OqFePTp7iHUzLNjP77ZfprN796bynpoe8D7m5ufT5okX02COPWM7yvXusSmf5Slbz5Ck9KD3IY8DX8QBwtWNEhrtIRM05V7BY2AaHKRiYkoGXIcqxTm+yhaeqUte3M2n1jZcKQyjXC6CFxHkkqAFYONUbzbL4qODDzXT+TnpQsp5LYwPVmXlcOek3GmTbPPY61b6gH1HVKiEHJntXfEtfXdOXhq7caellgoeKw4LwHsLOGAteHMKC2W+/QhvefpkGLfk15H04cOAAJSZWpAvPPc8AV8XFCAeWzvjxcahQwTo8qGS1EKrSQ+TqwTN87RnyMz+38pQFuPpjeEZYv5Nm7OP0fbCSjcP2N6EiERXg6q1MWnGj5rmCZ7XZGf8AACAASURBVAYhQF7eaFDV67lY4uHhZYwRWbn/3GcPWn9JD0pWGzvB1INcH49JhP+snoXbZYur16DuH62hwoRKFJ9UPeTAhMHVqOx8y3sxuNomkYg24oR2B3Dlrd5gdyw/P4+mPvsszfnoY1F1JId6uO++hHpCKat0VNZj6W3sKJ056wzgasuIDHeRiGaFkES0WlFV6vBmJn1z/SVipSHnXMGDhdAgb4oIcIfcIxTk1MSSLLwvvCElVhw46UHJat7PYOlBLKrQAT88hk71ul22xZBrqcmYh8KWyO4NBDG42iORiBpUDBEErpDYfvjQQRo1fIQBrtgbI3usvHmwYkVW9m7Ing8rnSnZsoshlM7KevkwTrIWLaTdes6Va0hE57WzIRHFSj6JVNSRRNRGtnIREtoz6bvrLxG5VrzkGuqDgjj3Cn/jI4eCe8aKLM8eeZlnYlIK1UhrJw4j66QwP5dObFovdGKWlXVW7ZxuVLvTRbTj9Se9ypr161RvLMjK+X+CKE7Pe7Mak26W7TZnFcXXrB+WRHaMqUO/r6dFgy+kQUt+oWoNGpVxKFWrVk2EBXeDRFS3M2e9p22PheXXdmX1E/fRzq/mi3rDVdCeq4ZcQQBaVh4fK6+E3DZvXolokO3StavIp9IWU8bRyhUrvHr5oqHfduMh0vvm9O6Yx2skyMJzlTNCS2i3JRHVV90DZyDVKFDZMsSgDvVaycZ90T50JKKnTlWlc9/OpBU6uHLixIIiUMwrCq24tqJJVubkqNmpG2VMX2CM5cOrl9MPY/sZnGNm/g7WQ8dn3xPXrLx7lFdZK/3a1Rvtst54TORx5mbZmq0y6Jzn51Jx7ZrhwiPiPp8NvpBO5uVStQZnl7lvvL5a8Phvq4SnGvqt3FpbLVjksFoQHrF2/7if2v79/rD1BYntX372GT32yKMif4i9UGiA/Lc5OTeWZNf95pkD165Va488NaUzz7ESCWPHWzK509h2GuuhqBeeqz+GZbiLRPRLC3AVLBJR5Fx1fiuTftTBFT5WQHhIYhe8TuC00rmGzIApVmSR1M/bCnF48PLVubT11afoz1efFOgbOjuzczfKmLGAfhzbj46sWW6EEvGS9pi/njbPeJK2z3vP0K9VvTJ4lfUbq7LgWOMxCBDvpAc3y3Z+YialXNg3LInsMuI5sms7bfl0liUISqyYaKwWREI7nkOysVoQm1hYl4pJKZR+3S1hA1a4ERLbKyUmisR2O0+F02w/FjxX0Msbb78l1HPjddeL/7nf2vE4uun66z2oKeSHGCs6kvViNYiVHjStmPUgEtqHZQRMDCp4NiWSdCfCUW8TannxmSWJ6IJ2ISQRLapKnd7MpGXXXiISi+z2LAQ/X6Kec3USSCNGZLH6AB8W3q8I/k7oodeqXNo84yna9OqThs6SO3Wjrq8uoJ/G9aM9q5YL3yhkK9dvRBfMW09fdW9E8UdyxUfKrl4MWrN+Y1kWIQy7vaNYv6wzt8oikb33J2voZEJiWBLZfUU92KkBYcFdo0pJRBvpYcECh7Cgr/UHWy4/P5+ef/ZZ+uTjOaLqSJrVoz2h8Bb4Wy9AFGw5QJR87ZvvvC2O33DttbYrK8PtCfG3b5Gg31huAzxXu0a4kERU3mEajNWYxaPk6ySXzEcFb4c/skhoz3gzk5Zee4nwqMhhJjlBGPlFMjN5LMkyRT/ntEEPPVfn0qYZTwlvFOusasdudN5rC+insRq4AgZ10llSSgolpbUTQOtw9nqqeCRXPFMwnJv1a9WGWJDFTubyogonPbhV9qwh11LTsUhkrx1svOG1PuRd/fLSkyI0aC4cFgSJKHKuMMFgElGnsCDytzo+8FRYSETlNu/cuYtyDx2k0SNGxiQxqNmbYOVhmfkWPFQldNP1N3jo6I233xbHzR4trjMpKYnS0tNFvlb2hmzKy8szVF/eKx996bcbSWQjgRjUnzbAc7VbB1eIIjjhkCR21Oh7A56urNjyT88Px0I7p3qtZOPmh9BzVREJ7W9m0vfX9hbL2wEI8IPEYA5L4W9mycZAFpw3MSQL1yLGgvjRyRT7/pRHW2Y8SRunPyn01Xzc/dRivGeOyYFVy+nHm/sKI2TWWbtJT1GjUZ6hk23vvUK/PnOfpX6t2mD3LKJJFsATeuewrFPf3Crba+5qqlArfInsMiDJ6tVWgKCzLulfBlzJYUFM6DDBqulDWBA8Vw0Eieg0r+Au2AJHjxyhoUOuEIztihCz7NJ5DUQhLHid+B86Mudi8flVK1cJmXvuu5euvvZaj0f17jvv0JSnnvbqjTsdMkr13NxJbAtwtdNtniurhPZg5lyB5wrgCgXojz1WAFD4mAFoAVSc0He8qCRRMsSCLGbtMhUF9NB3rQau/pzxpNBZcoNGVL9nf0qb+JQASCc2rqfC/MO0f8N6oVdZZy3H309NRt9Ca+4cRXtWfSuoHWp2uog6vraAfhzTjwrWfFvmWVi1wVyv7Gk0t9etsuYx6KQHN8pWaplBF/8nk4prhTeRHeNh74rltPjavjRwsfVqwerVtbDgzlGlGzencliwwH61YPY7rxAAFuoNd0Fi+xcisV1jbMfH3RsFQywRjr75zjtlwFXnLl3onvvvEzmiU556SoQHN/z+OxUUFNCEW2+lq6+9hm7/+9+JwVanzp0JYUSEFlf8uELpN8TjjEEw/rcKzVptkVMesgBXm9yWc/V5iFcLdnkzk5Zf09ugrYdLj/Nc2GOFmasHeabuyYl2Wbn/wJbAldBDn7V5AlhtmPakOAY9nNnlIur82gJaMaYf7V/1rSErXg7d+wLZrq8vFAbu+zF9xabEXC88XzuyZtHxnO0ez8KuDeZ60YZok5X7ZJCISjqTx6QbZc996g2q3S38iewyuBq5oTTEI4MhBlfbRp0jwtsA7EzFUOAArhi02dUbSsAlEtsr+Z7Y7i05OdpCXv6GBeHpQijwhms1Txd/6CfcegvN/XQu5eza5dPed/K1Vt4srteN4TvVN20Sw+AKi+HwvZOTyWGnsRgJThrYEqS+YDIcqCwm27D7nCrlVK+VbBw2bsaHBQWhOvxql3jO4RNfZQXP1ZuZ9NWo3lpOhX4fJhHlJdgwrPKGxbEky1u48OpJ6OHStXkCWG2e/qShsyqdLqJuMxfQqjH9aM/Kb0XiupXOmo2/n5qOv5/W3jmK9i2db6zKdNKvVRvwjOHBND+LaJIVfCj6SjUmEUW/5WfBenCjbJ+lW+hkfPkksnsDQQyuckadIwwYTENDHzxX3uoNJbgSoHHvXpr8wAP0w/ffeyRne/NgxQKJqDmhnQkx7RLa4bm65e+30h3/+Ad99eVXxrZC0LM3igv2qChZbSumaNcDJ7Q7clchCoSccezVq6ce2XJi+SBbhrvKoV4r2bjMdhVL5IQvJHABXPFeObzHIHJOkBfhjywS2tu/kUlLR/f2JAbVP2jsLXAkEY1iWf4QmIkrL/85j/6Y9iT9Pk0DV0DFtbtcROfNXEArbtLAlZ3O4qqnUMZj0+iMnv3p0KrltC1zFu3MnGVL0mrXBhyPBRJRHoN4GRGycCIRdZvsxdPnUJXG7SjhzDNCjTnK1O9rWPCv0ecIEI9x3sAHcFWeYUHNA0J04XnnUUF+gWNiu6wQbx6saJH1l4ohKTmJHnviCerVuzetXLGSMj/9lDLnzjU8WLKnKVp0ZOVFK4++ORmESCcRdQ1D+2ftQ7y3IMKCOriCdwAfL+a1gYdAZlPFA+fVcbEiC9AKEIPcM+a5Grg+jzZPe5I2TXtSuD+hszO6XERdZi6g5Tf2o4JVGrgyc4PJOkvpdBE1n3A/1enSjY7lbKd1T99He5bMt9SvVRvsnkU0yeIlNcagvpjA/CxYD26UrXfJIOp43/NEdcK/UhB6y+qtJ7T3tkhoTyzluSqT0H7SmufqZH6u4M1qMmQ0dbz/qbADxl27dtEv69bRvZMmGff25mGJJfLMt/6r5VxxmI89KjPfelN4V3i1oFlnYHeHBwv5WQgFPv3UU7R08RKfvDGxpF+nDcJPRw9uonaA5+rP4S7bW/DLdp4M7RjRCNuxx8q827Mc6/QmW1hYlTq+mUnf6uAKHEuY+QFIiNAL3Gz6cngzUIgVWeiTeb4YMA1er3muNk57UvBSQWf1u15EXQGubuhHeautwZWsM6435axG1Oaep6her/704+2j6ODS+cKLaCUL3iwr0BatsgBSPAYFiajFs2Bw5VbZwcsQGqxICUlJYQcjhzasE8nnIBM1l/j4eDpy5Cid+G2VGN94ByoZDO14KtalXteLKP26CZSYVCPs/SkuLqJ7Jk6kLz//Qm3tomtf9nL467kye2zqp6bSvfffJzxZCBUu/mqx5TOOFU9gpHi5IoEgV+RcXZUh9n9FccIhcAAAXwQqa8Y+TvVaycYtbFsRdk0UOTGak8nRCSMB3UviuVmWCjWG9i9H9hZ14wOGXCE2nTKBI+djQSmxIoswK/iTEJJCv3lPxb7r8yj7lSdpwytaWBA6S0xtRJd98Qute3ACbZk7y5DFczPrzKreXh9/R0dzttH/bhvloV+7Nvhar91zc0u9PAbRXwB987OQ9eBG2XYPTqV6Fw+gCmfUDTsYcbphUvXqYrXgtpHnCPsC29H4fW1vwfyCgohqKxqDZPaTJ05Q38v+5tWjEquEmHYkoo89+QR16dKFLut9iU8koh99MofgJbzjH7cJXbvJw6LaW7o9VDCfGzxX24ZlGIux7DALvkf4HsqLuU5XFt8wtvlMH2VXr5Vs3Nw2FUsY4cFjhRAUh+YKirXseyZahHfJH9nqxVWp/ZuZ9PmIXgZxJRAe6hHhQd6gGMnZerK7THIZ7bIGFYWuEyYG7fNLPv3+8pOU/coTRv4bZC//4lcqyj9M317fl07k51rqrP3j02nbV/Pp0NL5QudC10kp1PuT7+nAym9pxQPjPZ6FXRtgJMzPItpkzWMQ4551ZiZpdatsUqsMunBaFhXXCr+nxxdwtWfUOcR2JjWCwdWpU6co69NPxf6CKIqhvWwStR24GjxkCD36xOP04P0PUFZmpgGYkG+1dMkSWrJ4sQGgkpOTCeAKOViT//lPBa6kvSyDCVbcNn4BrnKGaxs3I4rghEOqSxGYQGTxPWDsg2+hU72WsvPaem5/g9EM9MekifBgAbXhw2pOovYmCxLRDm9k0tcje2kEojo5qEEiqhOGliERjRFZRsVMIFqzZXtqfd9TVKfLRSJPatfi+bT+yXsNksvK6e2p+9sa1ULuhnX0zXUSiaius/b3PU3Nrr2F9q/8lg6uXC50fvaQ0QJgLbuuLx3LXufxLMxtQFvw7FEEOan0LKJNVoxxfQyy94SfhVkPbpbtv3ANFSVUo8TUMyPGI8Seqx0jzzHoRs6OYHC1f99+uv7qq2nnzp2al1/nH2KFRkLopDzbAFqFlq1aCnVs+H2DIBKV2wMgNWjIYNqwYQOBJDTz07l07/33C56rlStW0KqVK0VoePCQwZSUnCzys8CHZVWU7jWtxJIeBInocG37GxSAHhSAJxmH8HjBtytQWVTN2Ic9Vnb1WsnGfd4uoUTOd0LjsHoHjeeVanLSrz+yRdi4+c0sAa5QPEhEdW4KcFGwtwAyTAsRK7IycWWVBo3ozEFXG4Pn2K5ttPGTWQbxqhhISSnU+JL+VKXB2fTLS08IWbPOarVqT6mDRlNSy3YizHVg5XL689N36eiu7Zb6LUOeqQ9Yq2cRTbIAjuBH4THo1Dc3y6bfeDs1vfr2ctkCxw7NlYKrDoadafD+2ogMCx4/fpz2791LA/r28/BYoW8qoV17wuNvucWgBICHZdrLL5ehCEhv2ZJ69e4lyEFXr9IY2tPT0wXoatmqlfgb57IywXGVI/5W+tX0Gwo9uMkTBs/VpqvaG/RDTjgEeAW2nOmHTlcW6TiMfXgVuV29VrICXMnJYSIUpxNymRPPgdr8kT11Chs3Z9GS4ZrnigkxOS5qJqXEIOLtSGJB1oqUUyeqL6MHJasRugVTD3J9VrF6+Vm4WbZ6Sg3qs2AdFdZMscM6YT9emnPVwVjg0jBCwdWev/bQq9On0ZyPPjb0FEteA388YvJAUjrStBGJenB64SOVigHgCruRABs44RCcQ8QmUFlEK8wLnuzqtZKNy2qbUIZE1Cnx3Ew46iQLEtGMN7Jo4bBeIlkYsnCKwCuFjsPVho8WGibnXMWSLLangYeTV0866UHJamMnWHoAUOMxiAmFU71ul71s5idUrQk4r+qFHUhZ3TApSUto3zWyg7HApRGDq/zISmivUCGOup13vthQ2I6wUZGIOm+f4ov3RRGDah4qpYeyeoDnaufw9sbCLzscYrWQKhBZp0VMVuTr7CUDhonLbJtQYpVMDhDE5H6c1IWG+yNbtagqtZuZRZ8P7yVAFT5QcKsJr5ROT8+09WgMCpBirMjyRwf6BcAEyLLTg5Itja9DF8HQGW+RgDGI+uCpsqvX7bKplw2irg++QCW1a0UUuPprVIdSEtEIBFc5OTn0y/p1dM/dE33yQkTbljans2WMN0+N0lFZj5bSWdkNpWWvH3Kudg1vLxLazYuNmB2dMQvCgUwpFIgsFtwx9uFdZOzqtZRd1C6hxCOBWW88GmUknuv7rZVJPPciK3Ku3siixcO1nCveEJpJRKEosUJLp6qHDKPBWJEVzPde4sPQF+teyWr6CoYeAJh4DCI3zaneaJAd+sNWOlmhIsUnVS93gMWeq60jtbAgnsPZEQiuSkqKBbD66ssvjdyXWNqM2Ym4UunB08Pixo28GcDg/0jfuPnPYe2FYwZ4wQmzICwo5AKU5UV9vO2fU71WsnFfWCS0ByuZvKiwKnWYmUWLh2k5V8zHBGMKLxiSwPBRQ2hGTjqLJVlBXKmHTM2J/WY9KNnS1RvB0BlC0jwGMfNw0m80yJ77f1PprJ4DqUK98ue8ksOC7DWs/56e0B4hYUHBbXXyBPW59DKPZG1zHg2HCp0ShL0lD1ttOKzqLfVmWH38lc60JXOxoAeNRLS9SN1AMSepy5glWIuuAl3EFLewbUKJnLjLCVxoIPKiEDKRE9D9kQWJaMc3smj+VT014krdA8YbtXK9Ahnqc+kTOplpLMhyfBjjBRt+iE0mbfSgZDV3cDD1AL3zGITuAfLtnkU0yNZp04G6vxoZnFcMrraN6GDYmcazIwtcCW6ruRq3ldUHzFuycqyGemK131ag2y6sWt6yaJfseXQay5EgC3C1bVh7I8HcDocYC55Avq2n2ZyuLLxR/H3AinLk5WIiaFWvlWzc3NYJJYwGgf7gSWISUZCKwsskxx39ka1WouVcZQ3t6ZnQjnwrnQ1bLGE05XJ5JLRHuSw2wvYpob1E2zRbyQZPD7x7OsbgcX1Tcjv9Rotsv8/XUHFC9XLnvGJw9dfIDmK7LdiZBhEGrvbv30/XX3MN7dq50zJkYhcyi1WGdm/eObcRV6r2liWKLa9njIT2XcO0nCvYayccAoJRzo0KRBbAirEPohpO9VrKZrVJKLEj5GI6hEBIRLFa8LOhPcXSSMRKhUdMz7GQUaYHRX2MyMr9Z/3Y6UHJamMnmHqQ6+MxKUJU+viTn0W0yLYcczu1ue52orp1yjXvKllfLbh9RAeDooU9V3kREBYEt9WBfXupfx+NqNdcvHlnZPlYko3VfvtDV6Fkyyb0e3u/4LnaMUxbLYjiChLRz9qGjkS0sLAynf/OfIEiURLFxqzVqKjIfmPWcrX46uZKAzGggWM7dlFx7Zrl2tPkpCRBxQBwxWTFZ+meq7z8/HJtG26em5tLqfXrl3s7VAOUBmJVA9rm7kfo5G+raOu27bTtoRsDJgaFLmWSdCfC0YBJRAGu/CEGDUSWGZgjwXjG6oBV/VYaiAQNMLjaOqKURLRRBIGrSNCRaoPSQCxrgG0EUgeCRQxqJkl3qjdgEtHMNqEjETWTbJ2tjGcsvyuq70oDhgbYcO4cUUoiquyDGiBKA0oDrAG2EVtGdCCs5kY+ODxNYuGXHg5DDpZYLIdEc1D0gE8ziLIBkYjObRM6ElEz4agynurFURpQGoAG2HDuHllKIhpJYUH1lJQGlAbKVwNsI/4c3kGEA4NBDOoP4WjAJKKgYggViai53oZB8FyNvfEmGjBoIA0YNEg8+XmZmTQvM0v8npaeThPvvSeox7M3ZNNzU6YYo+zVN2aK34N1HHWhT1zuvuceSm+ZLv4MxXFZd88+PYU2ZmeLewXreCiegfyM0dZgPwO7ZxmqZyA/41A8A6v3g3VWvuay9O7yrJRJREsT2ss354rHmy/vYqifn1x/NLxbvug0WHYv1M8m1N+ecNu9QJ+NPD6DYWfkCViwiEGxWAmhQSZJ95cY1I6c1JJE9HOLhPZgkYiaib7O1BmY8/JO33hiN/X6qamUmpoqnh+2p9ido+2gXj0pSeyyHszj+fn5BgBBvZ06dxb1B+s46uId4hkgJiUliXuE4risu+zsbCrQk4eDdTwUz0B+xqF4BnbPMlTPAEaIn3EonoHV+8HjNhhGLxh1JCdrCe0ICzKJaGoQ7EMw2sbjTX5Odu9iqJ+fXH80vFu+6DRYdi/UzybU355w271An408PoPxHrKNQM5VsIhB0S5fCUcDJhFd0MaGRFSPawLZGSSiOuJDA4HgDMJRH2WNsGAA4CoYD03VoTSgNFC+GmDDiYR25DXAzjRhz7ayD+X7cNTdlQYiQANsI7C5OzxDIHl2JAbV9y8OlizytwwSUZ0+yq4NVrJxn4aQRNRM9KXAVQSMWNUEpYEI0AAbTuRcMYmokXOlwFUEPCHVBKWB8tUA24g/hndwJPA0E59HDIkoGNotM+/1fdegXmyDA+p32yx9H2Ubf6BtbxFIWLB8H7e6u9KA0kAwNMCGcwdWC+rEgMo+BEOzqg6lgejQANsIJLSDPBo7tziuFsT2aDrRdLBkGftAowBxTvWaZeMWtQkfz5WamUbHoFe9UBoIVANsOLcML+W5OltNvgJVq7peaSBqNGB4t0e4lOcK4MqceC4zmHIiGWKPQG6ByKbqORW5yu0fNS+A6ojSwOloIEVPaN82vJShvaEOrpR9OB2NqmuUBqJLA2wjdo/oIDxWwCKgZEBxwiHBkg2YoT2zdej2FjTv/8Nuf2U8o+slUL1RGvBXAzK44j1Mmyhw5a8albzSQNRqQLYR6CRCg67aW/CTVgklTjtMg4OGd4ZGxwKRLQVXeVE7IFTHlAaUBrxrICU5WVAx5IwoTWgv9Vwp++Bdg0pCaSC6NcA2YtMwlya0z28dPioGBa6i+2VQvVMa8FUDbDiRc8VUDE0Nz5UCV77qUckpDUSrBthGgAsvWPQKMn0UPGFO9QZMxfCZRc5VqEhE6xs5V8p4RusLofqlNOCLBthw7hheSiLaQNkHX1SnZJQGYkIDbCOQc+VaEtFwbX/TSM1MY+KlUJ1UGvCmATacWGbN29+U5lypyZc3/anzSgPRrgE5dcCV29980tpz42bwOGBlIKhnjhdrSWSccwU3mbwZs7+yKiwY7a+D6p/SgG8aYMO5C8usdTujJl++6U5JKQ3EggbYRvwxrHTjZuR9I7Rnh0PAdMCbPAcqK2/cDAdUZX3zaKt6LWXB0G5JIqp3Ag8R57H00ZZE1EdZY2aaq2amsfByqD4qDdhpICVFS2jfPryDMJYoyj6o8aI0oDTAGmAbsRkkojqJpyOJaAkRHEDBlGXsgzbBmQQ6Krs2mGXjFoaRRLQh51QocKXeIKWBmNYAG04OC8JgGZ5tZR9iemyozisNQANsI7CiGGHB4hJttxhQt+BvFKQUYINl7CBTIU77O1iy8FZxAjyieU71WsnGLWxtQSKqb5KICgt1ynlBImpF3uWHbAPOuVLGU709SgMxrQE2nFuH6SSiRGSEBV1iH96bNYsGDBxIXy9dSj169qSN2dnimSYlJVFaerpfz3deVhalp6fTqlWrRJ2oQy75+fm0OyfH73r9akQUCh/ZtZ22Zr5P9bpcSHW7dIvCHkZvlwxwNVwnEZXCgWVIRCUcIkhEgyALYIW6gH2wYbNTvVaycXNbhY9EtMmH2t6CuS4xntE7bFXPlAbKVwMyuGIS0aYusg8AUs9OmUI9evWigvx8Aa4emjxZACCAo7vvuYf8AUQD+vSh5154ge6+4w6at2hRmYezetUqmjFtGr06c2b5PjiX3X3fyuW09PoB1ObW+6jNLfe6rPWx3VzZRkATriMRndMyfCSikQiucnJyxIyzfmqqMJKYcfIMtHpSkphNmguuwWx11OjRtqP/1enTqb8+q7WSy87OptTU1DIz1Nh+nfzv/da579GRnB0RYzjxQcX46dS5c5nOoK17V34n2rryn7dSl8dfpiM522nfyu+o8aCRVK1BI/8V4NIr2HDuGl5KItrIReDquSlTqHpyMn29ZIkAUp07dxZep1clAGT+2+5RYcyMvekmGjdhAq1auZIm3nOPS59q5DX7ZH4uHd6wnqqlNoqp9yvynoT/LWIbsfEql5KIzmsVPhJRBleHI8hz9f6sWWKGuXHDBhp59dUC7PyfPgMFOILhxGwUBQAMBcBq2ZIl9NCjj1qOGMiPu+kmuuuee2zlcH7shAmWH2H/h2H5XQG3+7bM96lqakNqPHhUSBvy2ytPi/pbSzPQr68fQJidXvXroZDe25fKMS6mTpkixskMCw/Dl1deTDVatqMaLdvS2qceEG1Gn359+Snq8dY8EbYIpz596VOoZGroCe1/DislEW2mg6tIsg/+9B/eJYArPHvYlPlZWTQvM1PYEEykMC5wHHIA4JjIwePlS8E1XAfk/akH1/L1AP1sx+T78rjDsdRefQUg2Tr3fUpMTqEW14wvE1LDRCFnyUI6mZcrxjRkeHJwKj+XcH7X4oXiFg169xW2oWJSihjfm/47XdSPunEv2W7gXcZ9IYd629x6r7gORT6HezUePNJol1V7TJpM8wAAIABJREFUcA1sE/cJ9eDvlPS21KB3P6P7aAv6UlcPHcptxH3QN7RFlfBqgG0EuPBcSSK6yCLnKlQkoql6zlUkGc9Rw4YJkDPxjjto1c8/i9EjG0n8/er0aeL42PETxP+YtXbq0sXWMOIju3rlSiHrJBfeoRqau8HgAeAAGAAghLJ81KamqF4GUjCMMOaRkE8xsE8fAbitvFYw2Asvy6AO9z0hPh4w9NAXjh/N0T4kOBZOfYbyWaFufPAAIvF8glXwsbvg3+9G5MdOthuYYAFo4Vj/QQOpU+cuAkyNHjbM+Pv9d98Vkzm7SZqsM9ig99+dRUuXLxfAytd6Hp48Wchj4rg7Zxe9Om265RjlcYd7QscYl3KBzgFI8CzxvuO9kwvGLsY2gBK8snj2DEggi+Pw1OIdQN14XzHu8TuO4zyuwbWoC9eiTfgf7wlAHK7lc/ze9/3iZyGH69DuqqmNxN/4HfWirSi4H4Aa/z34f1sN0Pb9bVfTrsULxPnUXv2EDNsU7ifaoABWsN5i3+phcJUz3KUkovNaJ5TYkYiCS4LJu5CRz3TxUA1+R/Y+juPHF9nGxsw0eMbWt8fkn5RmJKfTjJmvC68VfkeBkYSBlJNNcR7yCBViFupLIiuugbz8EcZMFvWgoB6r2SXOyffD9VYfcrm3+JDD2BzZtYOqNdC8S5ihoWgzzPdNM8yR+kf+O3EdCmZue1d8R9sy36OTeXlixogfGEZ4XlCHPJPk61LS21G9rhcaM1FcA9nDG34R9WozWu1+XHgGjfvJMpjt/vqy5rmCEYQRRYGBxvVoo1yHNjv+hRKTk4XBxH1QcH/5Gshhhg25FtdMMHRjNWLwkVq2dKl4dvAidO/Z0xgLeHbjbhojxgyK+bnw7PjsQSPF7JnBoKxjfECs9MnPy79RXL7SGFtzz2uij5WyHs3q1arR5i1badf/jREJo0gWbfB/r1OzJo2p4MgR28YDrGEc42MfaUW2G2ibt7/5XYaH3JfSOaMDrfp5bZl6neqB90z2VuHv1StX0UOPPuJxS7YF0C+KBni095WBS98v1uqe1qfF+L3wP/8V7x7L4Pd+X64Vzx1l8P+2iPNfXz9QeGsBzgBcAFIunbNMALS1T/1T90BdSAsv6yDsCM7hOs2r+7QAbWgffsd7zhMU3LfDfY+LOvAeaQCwrwD0ePfRPsjgb24v+oL3nfvH4xT37f5mFi27YaCwa2iDBvC+E21GvZE45nwZN26VqZGSIuhadg7XVgsiN1P86NvWoF9mHMKrBYMhC1yEeoBvUO8xhzZYycbNaeVJIorKwNeAlY4g5BKZ8lg1qHNIyORd/spywurhXPeAKzaQ4oPZpbNIVmXgA0CED+rd90wi5GcBhI26erTItXIqXGePXj1p5OjRhNDkvMwsGjthvMj7em7KM/Tehx+UAVgwoqOGDRf3Qxswk0V59oXnLW+nzSA1LwkMRelsb60+Ax1YxqugeQb+K9zkDGZgmBgE8I1gnCDLM0E+DuDD18kzUNQhe5l41qp5vLLE5TgPQwyD5znr1Yy8XMzgRAuraUAO/TYXNq7f/eMaoy9W/cIHxCr3iZ+1AL4NUmn3Li3vDmAKgBo5dnj+eIYoY8eXgj27scAfD5yH3tAeK33KYVC3GEr+KPEH1txu2XCynTnbh8kXfyxRb6QVb2AK7R3Yp6+YpOG9N68I9NYfBlenUw9P6DCOv16ijVtz4WfG4IfPf3lld/Fu4t1g8GF+T9jWwC7kLFkgAAyH1OQJFIAXe4V4kob78HuLewPIoIiVfnO1iQhAFNqBol1XOknEBAkACvYG5+QQJfeJ7QzaBU8VgyW+L94/THwA8FBP2rWl7y/bs6t+PejtEanzQdQA24hNV5WSiGKVIDtzcCsGPDJmYRLRQGVlYlBM/pzqtZT9pFX4SETdCK7wAPHhtPpgmo+z58mbN8lcJwAaPsp8nXm2yePVaoYKYw1DafZ0ycYK4IVnmObZHs8EcQ82kDBEXR5/yfCi4BzP9NiQsXEyGy/I8jH8zu55AB+ewWLmiQJDBgPKhpr/5ntBRr7moza1xHVs5GDwV/7z78Lwa277trTg0g7CePMsVgtjDBQymtu/r3GNFprLEkBOCw0sFLNi2QuG+8FjxXqWPZMMuLIWLRQfSvnj54uNkT1/aBtAlJU+fakr0mS4H3YfJDac24aVkoj6Yh+81VueevAFXGEsTZ3yDIF6AQAL772vIEseX77WwxM3LMzhSQE8r07gSp7w8DuIyRXeMQb/5ufKEwWMY7w/ADs8IZLfM/ZW8WRNC/tliTwsgBgO7cnPEe813ku8nz8//YARsgSQgq1Awf03vjPdmCyyDbF6n9jOAKCzJws26GjODtE/nhSaxxJPAstzjMXSvdlGgKE9mMSgcBgV+Ug4GhCJ6ILWCSVOhFxM9Q6OK7jgApFlHhs3ea6cwJXsSfLmrTK/FDIwA5h6791ZwiPlCzBDXQzk4OWyuo6BEoMM+f5a/o/mgodRkYsMeBC+gsGTXeJmY2UHBhgIme+Pe+MaeK44cRVGGwnxuLd51iy3zQyuzIYfdaPfstGFjLm/AFsw7jKQkj8OZk+RXSgFdT88+V/Co4nn7y+44o8CdByr4GrzMG1vQdiZ0gUv9p5tt4MrHs8MjuyAjtVH1Gp8OdVjBnvifVm6VHi8/fFcyTbh+9uuMSYzcria3ym870gF4OR1OcwNW4PJjpZb+J2wLXgP8b4idI8JjhnYyXrga2E3UG9pvtZIA1QBpDHIkgGTXC+AH+Tw/nPIEMCJQ4Qc3pTTFWIJ1ERKXxlcYUVxsIhB/SEcDZhEFOCqDCFXsRYKFCSiJaVEWqB+D0T2LE5oP+yCsOD06TTjdc11bue5wjl4L5575hnxP0JBmI36Usx1ipVmzzwjLn3okUcsQRbA3P/9619CRvZyWcl/fYMGIHq8qYXL5CI+UDfoSehvaiE5LvJ1uP7XV54W1AEMOMzX2tX1UVvdy/RLqSt95YPWYUq0URh+mzZx26zq9NZeq2utdCPAlamvfK3T85fPde7QgVat9QSr3saC+b5Oz8ZbXZF0Hh6KL4d2txx/aGeNGlo+xRYmES0hMsKCDvYBYwj5NJd+vCySuivaIsCMZDfE5Gv4cMpaqHk2rXiv/BkzLOtrPWgLZO+eNMnQ1bgxY8TvbNus7AKOCc/PoJG06V0t5CYmPR8vE4ScnIOVce8TlJiUQruWLBBgRUzWPl8rQBKvIERdc89vIgBVvy/WEt49eLZQ964leoiul5bPBDkAHNgbgCHQKGgg6HHRTHipO9z7hLBna5/WAdK9mhcctirjvicE5QLGHcYf2nsqP0/YFbQH3vga6e0E/QlPLg2ANkjLyRQe7CULqUGvviIHE2Vr5nviOrNHO+IGYJQ1iG0EwJUg8NRDc+imEw4Jliy8WwaJqD4BtGuDlWzcp2EkETXc/lEErng8w5DefeedIhndl3wbuw82DPTEO++kZ59/vgzAgmFE3bJ3C8YbxtPs8WLjIwMjtJVXbskGj2doOLfgMi2sNviHLZqrPkjgymxI0RY2ggBXcP1btYnbjDZ6A1cwxsbsVwKNDFj4A+EvuILnCuAXz8Rc8KzwzIXnSoErD/WwnoNt8/nDH+x6A6kPkytMfGAHBIWLDmgw8cL4wTG8o5hAYQKG8DJCdgjny+DHqQ09L7rIuNaXegQlzJgxZe6HRRmwI2ZvO78neNfkFZ4irPemFj5HYdsit1Xkar74XwGwRKhtiUbDwAXPrEZ6W1r5oBbG5yLXLXIub/DMA+VViPgf9crtEiHFN/WQok7TwvUK7/VjL4t7wc6gCO+VbhfY9jDok20g2mBeDSnSJ3QgF8g4Udf6rgF5Aoar3EciakpoR/gPHiuUAn2HaRxjener3ah9lTXc/i4DV4KvJiurzGyPyUc5Z8I8c3UaRjK4wnUyOLIDXvh4L/32W88VamPGiHaZwRXPztAGGAUYIhzDLPTCf78rZmOcLMrMxQBS7KaHYbLy5shApctjLwljyoBMJJoO0hJNzUBI5Go9/YCYEWKWyjNgbh+uxXm0CW1lQ7bpv9PoZH6eMIr8sYaR1O410jgGeRyD0cRsFMawQa9+YvbLeRr8UXYCV6gDXjrMgLmInKu+fYWe5ZwrBsLsmQgEXPF94Qmw0qfvJilyJPEh5JWh5lZVr66tFtz/8BiRlIrchnoP6asFC+xXC1ZMSo7IJfFMHot+mre/AcjBeYwdecWpr6uLWXfyKmNf62E5/M+rkJkk2byyWfaawsuzTV8MY17Ri/bAluQsXijATgqS0HtpSehceHUs/kaeo0xjAOCVu2G98Gal9u7r8a6hPpw/ums7VW3QSNgSfhfN53BPBkVO7dEW0uSRPHYgf3TXDo9jcvvlNqINioYh/HaFwVX2VR2oOlbP6VvQAIs44ZBgyfKWf7gfFt041WslG/dpy/Btf9P0I237m8MRDK7sZqDwEGElnzzjAwhipnaxWnD6dHHeF2JAzFpxLeRxHQwyZpK4B4cWzEnqmAXzzBhyAHzCeKWminrKJLVnasuQrWahAEXf3Va6co5fHbGq7t/aEmsrcGU1EwRQ4vuwp8wMrmSvmJiFJKWI/b54hsveK6s2ybPQ72+/xuDJAeBiNz7qRB0woCwjmwN55mkFrhj84Rqztw/HRPL6mDHGBwrPQawWlADX6YArq/ta6TP8pi20dzRmpVd1EMudsRdYMxfYh9BqpXxrj5aQdPlqUd09WBqQbYT4ZuihOfyOtCUUhOlQAG6YUipYsqiaqR2wtyDTUSFUaG6DlWzcglZhzLnipdYRDK7kGah5+xtsWQMQBDDDhbfCER/3nj09znkbZPB8ABChPtQNdz3+Rj12K4hYjtmdub1m/i2+N2ZoWGUDcANAhVkkvCNcAJYY4GAmKM/QcC3zY8meHFwDb1KiyYuArV3AQQRZ/I4CAMUFXiR4ptAWng2zZwNhQW4X2sNueXObUBefQ1u17S003iyrOgDikJBv1X5ZHtdzm7kP5ucHXQNQAVhZPSezB9Lb8+fzdveV9elrXZEkh+cI8GhVEhLi6ciRo3T011WEXE5w5lVp05mqVatKhYWYK1oXjLnOj7/sMYYjqc9ubgvG2zIveY9u7p9qu7s0YORcDXNpztX8VuFbLcgJq4ciGFy5a/ip1ioNRKYGAKCRNGwXUqlSuTLt2buX9n843Zh11h42ns6oV4+OHT9u2ynevkQROgb/uXMYN1JDr8HvsaoxkjVQU1/0snOYS1cLYuNm5DugIAMfvzIPBM8fmesBrq9AZNntr8BVJA9p1TalgcA1gBATvCCDftBYus2FDefWq0p5rnyxDwBXCEGjXlWUBpQGolcDbCNAIupKnquPW4aPod0X4xm9Q0X1TGkgdjSAhRFg8x4qUXHIvWfDuWNYB2MniMZ6zpXT5MtbvbGjYdVTpYHo1gDbiI1DXcrQntXKfm9BJHPBm8X76zjtLeiLbBPDeB6O7lGheqc0EOMa0DxXAFcHLDVRs0YNwXOFWSnbjuY+2Adv9ca42lX3lQaiRgNsIzABK++9BRGxc2qDvLcgy1omtB+V9hREhvzxYqLKFTSQZSbv8kf2LD2h/dBhBa6i5g1QHVEasNAAFhl8NbS72AzXauNpNpwIC2LlD+xMIx/sw89Pa5v0XhKBJKJqICgNKA0ETwNsI5BzxWTmVXVKBiccEixZM/ZxqtdKNi6zZUIJTqCg3cizAq8VlkYzAuNd6xH3DES2NCyowFXwhqCqSWkgMjUAcIXVpliVaS4JCQkOqwVhfawLPFfgIWt9yz2R2WnVKqUBpYGgaIDBFfYfhWcIdAiMT+xwCEfXgiF7Ss8/B/UCe9ft6rWSjfsoPaGE0SC8UFgWzTtMH4HHKk7jlDCjttORVeAqKGNOVaI04AoNYPWZRr2RV6a9vFow76PpYosJ2JgaV3lfLQiajLP1rUpcoQTVSJ81YLWtj88XWwgiLM2boeN0i2vG0ab/znCsEhMBmdoF1DVOQB9gv/HgEVRVIh0OpM3q2lINMLjaMLQDVaugLbaDxwpbzThhlmDJwqnE2AchQad6LWU/CSOJqAGuDinPlXqJlAZiWQM1a2o5V39KJKJGzpWyDzE5NMAT99qMGTT9tdcC7n8O9i28/Rrq+/lP9OXQHsa+gCBG9qcMXW+dM4g6fps2RRAtd3/DOvTtz32UbFkNyDYCZ11HIgqeqxO6j61SBSLQLYDqHR3hjZuBFuHNEhs3ByBr5FREkPHEzGPfqu+o8SDvsw9sYoqXtvWEe+m3aU+L/63ySYLxomD29POUB8R+XdiPC1u9YFa1NXM21e18oU/3PZqzXcijpPYEQWjZ8Eww2irXEU4dBbvtqr7waUA2nGxnjNWCEWQfwqcRdadgamDVg38X5MjYogsgCwAIdh5gKOPex8VGzLCvsLPmvyG77MaBojlO4Ar2lcPeVnQjwexPLNbFNgI5V/BuIzRYhT1YDjgkWLLwkDH2gQfLqV4r2bh5LcNHIhqJxtOf2cdXV3UX7l8AKiTWDvr+T0sOn2C8CKgfQO78F/9LuC9eeBS89CLnZIKWc4L2o/Df8r3FyirdSKDNXEcw2mdXRzh1FMp+qLpDqwE2nJuGaqsFYbiafaxtj3UowsGVedKSm71e7JWJD2yLq8cL+2CWSUxOFiEpTHAQ1sR5/H04W9tjDzsRcLgTXF5HcrR971AfT1jk+uWnA3kACYRhARoQ/oKdcppcyXaDf8fGymj7b69MEe3CrgbIbfMl5IWQ3ppVq2jjxo2UlpZGHTt39thlAttHwTOFwnscmkcYzmO3Cux+IO9/iLqxv2tBQQF17NTJYx9V8/6uXCd0hh0f0HaAKthHMxiCbYSNZM8TgBZ0CB183K62qAo23kofPCmHTIurx4ln6PRMQ/s2RWftbCN2XOVSEtGP08NHIto8Ao0nb+CZIm2/YjdU8cJ1fuwlAXpQ4FUKVVn0t3MIbYKBg6HADApbveRu+IWq6lvM4N5sBKxmWJCH4QVQCxe4CqeOQqV7VW/oNcCGc8vQUhLRSLQPVpqQJy14P2FD5AK7gI+tPLHhDzcmRlVTGxI8K+aCdxSTqR9ux56f2vZROMa/s3yfz38SdgHv9zc3DiyzOTbuDW8MZOwmV7Ld4N9xHXLa5M22UQfu560M7NdP7I3aqVMnWr16tQBDs2bPFgAL+6jOnzePbh43Tmxc/fyzz9K7s2eX2Srs1RkzaPasWbTkm2/EvqkIEY4dN45wvLu+JRjO/+vhh439W8fffLOo17xxvbf24rwZXMnXsE7kHCycZ33wpBzHeLILm42xgGcGjxbAFr4XiDqo4r8G2EaA58qVJKJIaJd3mMaKQU5oR3hQTtRCRnwgsmw8D0bIzBRGa/8qzYg112cfmLkAkDCAQkIjZpTa8dlCDufYg2U3ZLBPIGZxSdWrC8PAmyqbd6THbA+zPLngXn+8O4PqdNZmwGxkcX+U+nqI73c95s8vOIy2OdkXfYQBxgvf/p4n6I93p4s6sUEz9xnXo0/4wTmxW700k8Z51gnaliLNjuV241p/dOT/66auiBYN1NJzrrZfVUoi2kSffEWKfbDTNdsITFpQ8AHFe4d3BKAJtuGSj782Jjb8/kIO7xY+wqgDQArvGX5nkIQPNd7v1ZNvFSAH8he/kSU8XgBdeEcBnJpfPZ74/WdQBlluA35HGyDPkyvUw2WO7pm5cv0BAd5wfxTch+W+GtpD2IPeHy3zmlIAIASQw+WRhx4SXiYArgk6AGI7B+AFMGTeaB7Xdj3nHFrxkwbmcB3A2LTXXjO8YLh22ddf0zNTpwb8KqDP6Dv6a07vYP2wbnEzWR/wRMKjBX3jmcFWoz7oD/rCs1s35QExLtQCjNN7VGwjsq90KYkoqBh4N2nkWWEDVYQz8eMLMag/sk0jzHiawUmrCfcI44gXhvOT8JLg5YBh9KXAGMAoYMYGY4K/F2Rl0Z0TJwpDA+PAhmj2e+8JORgPb0U2gHjhYRDYAPC1fFyui6+DwYcRxw8X7hf6uPiq7sKQ80wNcjAa0In80cDMFnWiPl9mtN76pc7HpgbYcGJWynamRYTZB6cnw+8Vf0xZFu8R3ie8G/BeMGgZqKcQ8LtktikAMQBd/F7xh5+BFOpne8XvJeRxHe4lh+7YhsFm4ThPruzAFepmWyIDKSfwYacbTB4LEMabN0+AJwAu2DzYursmTiwzkTTXYwZX/QYMEHaTCyajsJ++2Exvb5Yv4ErWrVne/DyyLmhqhBUVqPKmfe/n5QmYK0lE57dMKAmEGNQfEtGGOgNzpMxMYZjk2QeABBsZNoZ4oeCpgZHzpQBYde/Rg0aMHm2IA2BdPWIEPfTww8K4QCYnJ0fMvtLS032pVveclYb42FDKM1CrimRQhtku+iGDKfTTPMuyM/Q808ZMGHkmsrH2qRNKSGlA1wAbToQFmUT07AizD76AK/OERv4A43ozsDF/kOV7yO+y1YfffK3duy/LsUfF3E7ztVZ1+QquYN8AeNgLjwkj/87eLHjypz77rOgu20Er/ZrBFa6XPfvhBlfw7HHxBq7YjnIYl72AKtn99Mwe2wjkXAWLGBQtkTGLv8SgyA21IjK1JBGdmx4+EtFICwtazQbZ9Y4ZHxJDMQPx9eXYnZNDyAHIXLCgzGjC7G3N6tUiXwDgCgZDdqP7MvzkEJ+/4MrsabIypjAO+1ctF7xEvGQZxgWhRAAq6AH64IRZX9qsZJQGrDTAhhMJ7UxWnBYFnivZm8SeKxnYIEwHG2MGO2ZPmC/gir1k5rAWX4vJEN5ZM8CTJ1wMHgIBVwBWKLI9A5ACyDLbOICjSXfdJSaW5nQI1OFmcAVvP/QN/f4+7Wnxvz9RD2UpPDXANgK7OLiSRPTDtPCRiJaCq0MRM460Wd4UsSoGniu8ID8//aAIhaFoOQ+ZXnMOILtm1WrdZf1qmf7J5ybcPFYYnY6dO/mlB80oDtINc6a4dk67OuL/K9fvt6zL6hrzdVrOxyDhwQII49CfXC/0hNVNHFbU8kxG+NV+Jaw0wBqoVbOm4LlCzhWTFZfmXEWOfbB7Yvxe4Ty/C8iTxCRECxV+recyeb6vkF/0t44inIecR865gs3hBGi8V3gftXygTCMfiG0VPtiwVzjPOV4Z9z4mbBXAG9qhTabW0NGcHSLciHOdH/uP6A7q4aR1rt/KjnAb4O1Gm+wmmbBnI0aNou49e4j64cka3K8/jRg9Stg52D7Z1lmBMdZz13M60oqf1og/reykk4319+2y0jHX4Ys+oGd8O/A88CxXT/67yIWDrjQQfa14vue/+I6/TVPyRMQ24vcrXUoiOic9oQRueRS4yFCQxM4bEWIjCuREIOYJsUBk3QKutGW1O4yQIRsqbyMenqurR4ykxd8sKyM6e9Z7tHFjtu65iixwhQ8CDIWW3zFOAKisC5p5gDYGVZBjkKXlIzT0phZ1XmmgjAbYcG4e2kFsuwU7U5pz5R5wBVsh5zHKkzG7iQ2ADT68vFiFlYN3j9MPrD78DN4gz5NBfndlBcNe4YPOeaNcF8sADKBtfH9MzKzABNrIC3s6vvguDb/7AWHb4JGSy7KlX4tJJQAWziG/qn5qfdqds1uAK5yrnlSd+g8YKICXRhT6qmVCe++LuxugzApcIadr0l13i3r7DxxgCcB8fd38BVeyPgBKc7N/EWAaBSAK+pRXWvozMfe1zbEkJ9sI9Nt1JKLguZJzrrySiOoATF5RaEs4apItzamIHONpng3yzBOGDgUgAy/JwO83+zSuYRC0nKtRhjzP5DRXeKfTNghsrGE0Oz36kjCebCAQZtCSKD29Sd48VzASMNqlq5DG0aoH/2F47tiIoB4YfoCpxVf1EEYEs3N4+GBkIBeOcqwgjzau+5F2/vk7ndW0FWVccGk4bqvuEWQNyIaTSUTd6LnCewfPFd4DLWxe6uEB6OIVf1YEvnjn8O7w6lx5osLUDbhO9hhxPk+1Bo2MiQ0mgqhLW8nbVnzo5YLjOUsWiY8/n8c1R3aVrkSWqR/4Wm4//l6+cQut37hJTA6tCiaWAFnVk5KEB0vLu1otQBbzVmGVX/36qcZ5u3oAymAn7Tis5BXXdjK+DFc7HeNab/rg52J+Hk7P1Jc2KZlSDbCNQM5VGQJPBxwSLFmvJKJSGyxJRLPCSCLahBNWD0YOuBKzwSna7AOAig2VPMg7P+p7CEysFhw7Vlst2KmTtlpw3jxtteCAAaJanBdhwU7+hQUPZ2NVn+Z6FzkbMzMJx3gWzMfktoNAzwglziwFQFkXNjNm3ABGkOECMkEU1I0CAj4mGmQZkUvw6H/om5u08MWV66zDksEyFseO5NHbz91LP3//pVFlWvtz6c4psyxvUXBqLxUU7hXn/jr6C51ZtS2dWSX0DPXB6m+011OrlhYW5NWCMIiGZzuC7IPdc7B7r6L1ucEbBcCTlubbApxo1YPqV/g0wDYCqQOInIHJALvIwNONv1EQVUMyOXaOqRBXGmULhiyid7xRNCaATm2wko37KC2hBA1GQQPj9G1vgMRQMQq8VPBuleidO11Zw+0fYcYThhIFBHGYPQJU7NaJQuv36ksMNvwZVpilYVYFkAVPlszpEtBsK1tjERa0CToIkoGQua1i9qnPjuVzYubKHFqCT2uHx+wbSe3m81azY9QtWI07X+iPevyWff6e0cJjJZdeQ66nq8Y9KA4dPLFFgKhtBT/SweNb6GTxEQ/ZPg0fEwBLlcjQABvOPyUS0Ui1D1YaizVwFRmjRrUiljTANgI8V4iOYfs9TMKccAhATjBlGftA7/H4cWiDWTYOCe2BEIP6QzjaYo62vcXBCANXsTRg3dhXhAAfv0Xz+snlsbeX0aHK2fTroXkCXNkVgCqAK1UiRwNsOLcNLSURbeoi+2A3aYkcDauWKA24WwNsIzZc4VIS0bnp8WEBxiOlAAAgAElEQVQjEW0252cFrtw93sul9fPf/TctePffHveu0ag2nffABY6gii8Y2Ph5ql2pSbm0Xd3UWgOls9IMg0Q0TdkHNVyUBpQGdA2UTsAyREgOATbxoy+4g5gV8XmwZHlRH8KOTBdj1wYr2bh56fFhIxFt9LEGrg4oz5V6gfzQwAsWIcFGV9SnM7trm6s6lQ51RlCH2ooywpuewn2+tp5z9eeVGQaJaGNlH8L9GNT9lAYiVgNsI7YPzXAnieinafElQGYoQGWcwIWl0YzWkMyFWCc2TwxEtoU+M1XgKmLHc0Q2bPJ1PejAnp0ebct4KJ0q1cKItC8IB16uwoER+UzZcG68MsOwM+nKPkTks1KNUhooDw2wjdgyNMOdJKIftIgvYTp30MIjYYvzqJjcD9xWZpr405FV4Ko8hqj773nL5c09OlG1QWVqe4/nMXMva1VqQpc3eowSK1RzvwKisAdsOLcNzTBIRJsqcBWFT1p1SWng9DTANuK3KzKoWgWNZxML67DYzgmzBEsWTiXGPgg1OtVrKftRWnwJwBQKGo5fIWi5WlD3Zp2urAJXpzfIYvmqA3t20eTrunuoAOFAhAXtigJWkT9i5LAgr0pW9iHyn5tqodJAuDTANiL7ygwRNTNW6jngkFPIwwqirO1qQYs2lFktmGnKuQJ9BFMyYBUhwoEcKgSKMxOO+iPbROVUhGtcRs19Nq37kUDDIBd4reC9sioIBfZqcL/yWEX4CJANJ9uZ5i7yXDF1CbjlsDmyPwUrDbdlzhYUJthyK5ILSJZRrMhJ5XbvX/WdsZeev7s2+HqPSNaTXdsCGSdu7G8w2yznXB2TKBjYg4V7cZRNxiHBkkW0Tua5cqrXSjbODK7Q4GPFmjuMmZMBsPA7kKMMrvyVVQmrwRx60VkX+Kl+OzRPdK5R9XPpQPZeD3BVqVYiZTyUVqbzCP+1rjVAJa+7ZFiw4dx0ZYZhZ3g1sRtyMgEmQLwLcOQPQAIjO67jLXOuCDH5bqDD4ZP22t6lKE5tBUDCDwiJ/QWbvt4j0L4E+3oGTthuyG6fVfM48eWaYLfTrfXJqQPAIAAwVZiTU2JHN+OQYMkiesfYB3jIqV4r2TiEBQPZL9CffQh5qfWBgwfd+rxVu8OggSW7nqLtBRph6Ik/iX5+UWOKR6nTtSY1Hd3A+Lt6xXrUPKUXta7ZX3mrwvBsgnWL2rVqCYZ2gCveW7A0oT3y7QPAEYASPqz+eGpWT8bWUrPFxxg//gKRYOnf13o0cDBYB1f7bC8DaODtdew2eLa72Nd7+NrmcMlxu+G9vGjmXMvbmseJL9eEq/2Rfh/ZRqCtrttbcHYYE9oVuIr04Rx4++Li4qhixYqUEB9P+D0+IUFUWlRYSCUlJVRYVESFhYVUXMzrTsveE96rz7ZPFhxWh9bn0abXtT3QUEY/8DA169xe/A5ghR9V3KcBNpxbpYT2Us9VZIMrzfswWyg9tVcfsVuC/DeOY1styAE8Nb96rCED7w6OM7Bijweu370U+wPmiRActuKSQRuAHNfJ5/mekEOdcnsgCzm0DfXifMWkZKrfs6/hZcH1fBz7EXLb5Dajzk/a1xV1D/juD/p92jM6qGwoPHa4txYS/F7IcF/xO+sJ51Hq9+zjsfeiPGq93QOy0AHajP+t6sP90G9tv0bPvprfECd91u1ygQF67Z4L7gV94Tx0gO3A5Ovk/svPxe4ab8/ffW944C1mG/GrWxPaPzFTMZRo4T+44MpQMej7+EBtgrbBT9m0T3SeqwORbTwDHxaxVwMAVeXKlWj/0e302+7vaPO+tUIJf+r/N63bQfzdrG4Hqp/SjBrXbk/xJYl04sQJKizklOZSvQFgrdj7Bv3w8TzasqCUff2VRZu8KhdtiU+IpwrYy8lUiktKqKiwiE6dQuqjKuWlgdq1Nc9V9hWlVAwtXWIfhPfhJs2bg22fWk2YZPwNQIMPL4f9IAMA1emR/9C3Nw0m3mqLrz3vhbfFtQwY+HkAFLW/5zE6e+AIcQ4ycp04z3+jDVwvfuctqVJ79qGcpYuMrbL4uAhljp/k0R4ZoKEN6EfvD5eK5nySoYErHJPbiWsuX7SGfp/+jAAaKFy33GZch4JjrAvzuPN2D8jP69bc2GoLW3NBz+gve40+69PROMbnOz36H6FDuXjTJ/rQfPRYx+dSLbWh8cy5bu47/+00TuRroEd4NPE/tmDDs2Tdltf7GQn3ZRsBLjyQdCLCxpjDgxJKwiHwbgVLFvUwDRX2MERKlF0brGTjstLCRyJ6NiesKnAVCWM3KG1ISIinqlWr0bqcr2j5pjl04ORWqlQlgSpWqkBxQOlSOXW8iIoKS+jE0UI6daKIWtQ7l5qfcT51bdybik/FCaBlLgtm/cdgZ884/xIa969pZWQqVKhAiYmJ4mffka0C0OXkbqZDR/4qI3tmclM6M7kZtTjjHKpWsRYdPXrM0YsWFCWpSspogA3n5itKSUSbuMQ+iIT0rNm0bsqD4uMOgMR/o6P4mOOjjo/44mE9BbgZsPwPoQMGWBfPnCu8IwxMuB7hBcuaLT62+P3yRavF7wBJ/PHG/VGv8IANHCG8XPggoz0oqAv3hxyONUIIcuAIIQ8Awh9utG/V5H+IdgIAoU0oDPYYmDDw4TZChu8PAIZ2Co9M1myjjQx0ZHCDvuM+AI124MruHrjOfD3fAwAPIUm0m0Eh+iT3Xb7f/+641lGf0DP6gj45PRcGaTLA87B3pnECEMiAS76Gx8R5L7xDAMRoN+q2CzXGijlhG7HtSheTiAJ1oVhRyQOtwUsFpMio8HRlm7tkZhorgzfQflauXJlOUh59vGYK7S38narVTKQK2JvAh1JcXELHC07R7t2HqV6VhvS3tjdQh7MupaNHj3p4lWRwNXTcP6nX4OuN2mVvGYAdQNVR2k8VK8VTfEIcVawcTwB0FeLjKL5iBSo6VSxA3dY/9tGJE6eoU9Ne1LPNldTijI504vgpEbZUJTwaYMO54YrS7W/SXWQfAGbwUQRAAijhv2UgBU0yMLniZy1fCQAAH1h8OPGBZYDwt0VrCN4QLiI3K2u2AEn42AIocR2QYVDGgIvvj3P9l/9BiUkpRl3wWOGeCDmyh8ncHv6w4yIAOQAQBoncB7mN5n7I7Wk0cAR93qejh/fL26jy5R6o40jODtEXTgzH/6xL2bPFgNLqviznpE9fngtAqjwGrO5lN0543OCaP2bNEM8YYwc6b3b1OI+x4E130XqebcTWK126/Q1IRMO1cTOHBfcrz5Xr34ek6tVo/e6l9OXmGVSldrHPoMqq4wA8BYdOUGJhLRre5T46K6U15RccEWBnoeS5euStr6n2GQ1ETlfVKlXo513wln1MuSXbBXhCAZhCfYWnrHO6ALxOnSqk3TmHCAAPpWPT7jSg041Uq/LZRCW+gUPXP8By7kAdPSwIw4nVyXC/N9PBlRvsAz7w/GFlj4T8N6v3Uz2kNkQHV5BhcIUPrPk8X7dBD7UBPDEg4jogI59vOX6SqNN8fwAyHNMS7xuK5HvOf7JrD+o212XVRnM/5PbU6XxBmbZ4G26+3AOAc3vWbAFCOESJPkL/0CV7q7iPkME5c4K91b3M+vTlufjST1/HCe6PfDEO9QJUA6TGcmEb8fuQDLFKkCkYYNmdMEuwZMGXJROoO9VrKfthi/gSGDYULDVEQa4VYpvYAodJRXEOpwOR5ZmpG4xnLA9qb31nYPXFthepes1K3sR9Pg9QdHjvMerSYDD1bnktFZ6Moy8+eo0+nvG4AFWPvr2McO+dub/RnJ+m0NGS/aJuhBkLC+0T5K0aUFBwnHLzjhin6iTVp8Fdx1Dr+t0onqw5tHzuiBL0qgE2nAgLsp1x0+TL14+mN3C1ZFhPIwQkrxxk8AKPEj66MiCDchloAHzZgSt4QzbPmiHCcM1GjxMf7vndtJ0NzOAK90HCOQoADOrHxx0feV+AjwxOmo0eK+4DUPO3Ras9wA3aYLWa0Ns94HWDNw1tRFtRzLrjuqErJN7jf+6DPCDNwNBKn748FyTNWwFq+V6+jhMGVZtnvWqALHgK/VmJ6vWlc5kA2wh4t5kYlKmg7HCITCIaqKwZ+2BplkxHJbfBSjZurinnCp+ok8VEyAVGEhdChnYkov7K8mogBa5cNsql5gLcrNg2j5bveYOqpSSGpCPwYlUrPIuu6nQv/fXbdnr6jqtoyA1308Ab/yFCkNuPraSTJ4roWH5gSel79hyiwqJSUFapYmUaev4ESq93HtWocmZI+qYq1TQgG062My1c6LmCd4Tzm5w8V+xdMX/YGcjgI9r+nsfFKrecJYsEKMIxfGB362E6gBKABXyIcR2KE7gCGMG1DK4YkOE6c3vYy8MgBl4gBlxOwAd1o00ABfCw4Xf2tqGNco6V5pnJs8wl8nYPDmkyuGK9oS9oA1ZBor/IP0MbWGcyGON3zxd9+vJc8Bw+79NJPA/c04pag8EVjxM8U/M10PW+ld+J54/zDOx6fbhU6C9Wi+zdxvYzyNpIrKClKcl8m2YcEixZmRgUKVFO9VrJlgFXeJBw06My/MCDhY7Am4V0GisSUV9lOWFVgSt3vi5VKlem3/d+Q1/u/LdXYFVcVELHCk4JAIQQHcJ15pJQsYII5yVWjqdKVRPED/KjUHDNkT1xdEXGJKp2pAYdqXaY5mdPpWMnC+hI7smgKPD48ZN04GC+R10AWNd0n0iNa51DyZVLCRSDckNViaEBNpybMCvV7YybwoL4IOIjKICivmLQClzBg8NeCXiLrLwm7GGShwc+sgA3/HHFx56pEnAM5wESnMAVf9i5XnnVHo7J7ZFXH+Kc7PGxAj4M3BiocUiOAR+8V/+74zojDMltsPIk4Zy3e0AXAIesS7QXYTnogAGWTNOAY5ABiLQCKN70iet9fS6cE8fPQn6O5nGC9uDe8jWQ59CvNz3FkgmRwRWcPPhxIhFlHBIsWWSNMPbBZ8mpXivZuI9axJfwoi4AKQ79AYnhMweXPWaWQG1AjIHIqrCge18NrAo8WrKPXl95K9U4o4ptRwCK8vYdP20AVCWpIiXVqiSAFgDa4T3HqHZiY8qrsIPyD54QSenBLH/tOURFkvdKfCyT69OIC2+js5LbUtVKycG8napL14AMrtjOMBWDWyZf+HByKApgR+NX0vKBuDC5JoMwvoY5qGQ5meeKQ3R2A4Y//Jybw2SVVvfX8pSSda9XnlhZx+2RwZ7WVnBzlfI8QY5zmOSwJd8P57kvLCcTqwL8yLxUdp4YX+6Be6Ev8GIBpKFPXHcpp5d2P+a58jWsZtanv88F7bcjlJXHidx/+Rro3Z/nHwuGRLYR6C+zpMNe2OEQ1kswZPGlYeyDkCCwkV29VrJxs5vHlzAahMcKjUYsERUdLdYqxzGmdw9E1k05FbEweP3pY62aNeilr8dRcc29hnfJfH3uvuOUu++YP9XaylaulkC1UquJRPlDe47SkcPB8VaZb3j06Ak6fLigTDu6pvWm85r3peZ1uwSlP6oSTw2w4dxyZYZhZ9zkuQr380ROkwYgkgUAYtoFhI58BRBWbbbypIW7b+Vxv1Dpszz6Eq33ZBvx65AMqqontIu9jiUPlhVmCZYsb/mH+8G55FSvpeycFvHGAnQgQiAw3o6Cd3k2iLl09IaHeTqyCly58zWoWrUKLd/8Af1c8LHwKJkLPEx7t+XTSYvQXyA9BrBCmNBu5V8gdfO1WDH411/WpLbX9ZpEqUmtqX6NZsG4lapD0oCcc8V2xm2eq3A9UIApUBvIhUlGA11RFovgKpT6DNeYiIX7GItemERUwidMmmPGITJWYSxzurKI2nF9bKPw9bOq10o2LjOMJKKNdZLA/QcOxMLYiIo+YgsbSjxBL3x9DdVtVL1MnwCo9m0vCCkACrUiDx7KJ+RfmUuD2k1pUOebKK3euRRfAetVVAmWBurUri0Y2v+QSESbKvtgq14tbLRIhCHhqULY0N89/Kwq10JW2HKnTVDqC9b4CHU9odJnqNsdS/WzjQBdC9KU4LWC9wjFnPuNKBu8RzJ1QqCyAFHHEb3Tk+id2mAlG/dJi/gSKxJRoD1Ga/HY6saBRNRX2RafatvfKHDlnlekatWqlPXzC5RT8QdCArpc4LHatTFX5Ea5uRw9Zh0aRJ+uOP9mannG+cp7dZoPmPN4zJenJCfT5i1bafvkm4RRhA1q+OhMatakMeXm5dneLdZAwGmqXV2mNOB6DTC42nJFhgBT8FLhC4SFdd4wSzBkcQ/GPoyF7Oq1lP2geXwJ8qpQOGmdc66A2uAWYzTIye2nK5vG4Gq/8ly5YeTHYRQnnqCpi6+mM5oklQFWe7YgFIhR4e6ChPY9ew9ZdqJVw050SdvhlFbvPHd3shxav+4Z8Cy9GtQ7w1tz3vNvi6RrVZQGlAaiVwN16mje7d8Gl5KIwnvFyeNWOAQ5WEz2GagsQoCMfQCe4MECVLKq11IW4CoQYlB/CEdbKnDlqjcBGzF/t+Uj+in3I6qa7MlptX/nEcGqHi0F4Mq8apD7htyr5rW7Us1qZ0RLd0PeD5HX0rcTtZ8EAsuxZe7HhvOPIaUkoule7ANCYqv/dZvGlfT6pyHvg7qB0oDSQPlpgG0EGNpdSSL6aQvPjZv9JQb1h3CU9xbcrzxX5Tdi/bhzcnISPfv5NVT9bE8QdTTvJO3dVnaFnR9VR5yoXd4VGnpxm/50fvMB1LBmq4hrd6Q2aN+q72n5mME0ZO1eyybKhpNJRH3xbGPfux/vvM623kjVh2qX0oDSgH8aYBuBsGCwiEH9IRwNmETUDK7Q/VCRiDbVGZj3KXDl3ygrB2kksp+ocJBmfD+B6jSsZrQA+VU7Nhx2fZ6VWaX5BccoP/+opabrptSnURfdRS3qnlsOT8Kdt9yvg6vBNuCqru7y34hZqU710lz3XDnZB2/1ulNbqtVKA0oDZg2wjQC4ChYxqBnf+EsMakdkakki+mHz8JGIclhQgavIf5EqJSbSD1s/pp/yPEOCIPU8tCc4XFaRpIUjRzz3GjS3bezfJlN6vW5UKcGeQDWS+lPebfEGgmRwxSSirXwAV1gxB8+VHWgr736r+3tqAOMAnFLY/xD/Y5WjVZgYV33z9de0aeNGqp6URB07daIWaWlKnTGsAdlGQA3BIAaVSdJZtf4Qg/ojK0hE5YR2ZMdjJolyRF+GyBnzIqlLSn73V5bd/gpcRf4bU61qVXpz+b10qu42gzQUXqttv1hzQkV+j5xbePJkIe0/YL9K7coLb6ZzGv6NalSt5/auhqX9yLn6om8nameTcyXPStnOcNqAk30AsELOVTeVcxWW5xjoTdY/8yBtz/pAPK+lw3vRuc+/bWwQLdd97ahRlKSDqvz8fFowfz7dcffd1K9//0CboK53qQbYRvwyOIOq6QvVea9jJxwSLFngIMY+WNznVK+VbJzyXLl05IW42TVSkumReUOobvNS0tBDfx2jQ39Zh85C3JyQV+8NXJ3X8hK6rN01dEZyk5C3JVpusOZftxkbDAezT3Yf6GDeQ9UVHA0sHzNE8HKBXR6eq37fbipTMYAUvFZPP/uscW7N6tU089VX6eUZM4LTEFWL6zTges+Vyrly3ZgLS4OrVE+gJz+/woOCYev6g1GXa8XK9AaumtVvTSO73Un1k9PDov9ouQmTVJr7A/AOnqtdk28S22shZyFV57k6nGvvQcSHOpDtXoKpV/QNVBPw0oF/q9nocZZgEmGw3OxfxTn8DqCBazbPmiGOa/vg9RH75cnFSQZABbQUcogNqynRHugHdeFveI0QSuW9BZ32LJTl0Q6tTcPFfRDe4/3/cE/8XbrP3/Aybed+cCgQ3kbsaWjFKA8QBW8VPFV2BeFCAC4UOWSIY/jbXHbv3i0O1a9f3zhldYxPyvUU5OfTsmXL6K+cHDozNZW6d+8uQpUokKufmupRL45z3UnVq9PGjRspLS1NXON0z2COxWisy/U5V+WxWlCFBSP/Vcgt3E6z1t1HNc/UcoywaXK0rRCUnwLA1YGD9h/1s+o0pZEX3UGNa3WI/Ifnghay4cQya/NqQTfYBwAreGUASLgAhMh/83GAFAAclG6vzxUgA149c8HGyOc+/5YAMwAuTjILLmohLpe9eABWCMNxPWgf2gkwh3YBrHV85N+WAMeqP6gfQA33QPsBlFBQPwMt7oNdvb4MRQCQW8eNozvuuosu7tGjzCXwbH3w3ns0ZqxG6fH6q69SvwEDaPjIkYRwYvcePegm/RwDHRyHJ0wGXvCOPfrww/RpVpYBliD/2MMPC3AHeYC4W8aNE3UCmKFty77+ml6ZMUPkgAEI4v4/rFrl0U4cR+k7YICQQX24HmBs+KhRKrzpy0AwycjgypWrBZFzBa4qFGZBBe8VZpKgh8Qp/M3EWYHIqoT20xhh5XQJwNX7v95PKXUrixb89Wc+HckNzebJ5dRFj9uePHmKDhzMt21KpYqV6a7BU+ms5LaR0FxXtMEOIATSeAAP5O8AMJRnQe4XAAcStfED8IKcIgAYeGfwg/7jBwXeHsihfNG3s5BnYITfGQhBBrLeZFAPwA7uA2CDgvsDJAHA8b055w33QJ0oVqE53B+ACffGNSgc1gWYwj1wP+4PgykGdACQ6M/pFoCaeydOFIAEAEXOtZI9VqifwdgnWVkCDOE6/M7lheeeE79aecIgCwDH9cNLdWnPnvTl0qXimiEDBxpAiutjwMWg7PzOnW3BFUAe2ov7AKA9+NBDp6uSmL9OnoCB5wqc1sAhvCMMFGTGLKeQMx4kWaR5MfbBPZEgY9cGK9m495uFj6G95Vxt+5t9+/fH/MCJdAXkFu6gOX8+SFWqa3vqbV4T3c/s+ImTdOiQM3fX/cOm0VnJbSL90UVE+xAGgncFYMGKTb1GSooRFgSfDIxTw8e07W8O55Z6g8ydWf/MZN2b8la59nPBRWkCIA1eu8dox4bpzxor41qOn0j8N4Bgzw8WCzmE6QBaEG5jUITj2gKAzqJv0Jk3mZ4fLBH6Bdjs9+1G43roGuATdaFOgCXegxDACMdwXn4m8r0vW+jpkeF6cBxt5zAfPGwo2qrQIaK+YCwygJcKnp8Waek0+aGHqHpS6X6mBfkFIuSGAk/XD6tW6r+PF16si3t0F39f2rMXvfPerDKhO5wD8HnhuaniPMoH778vABpAEO790+rVloAI3q1zOnUSoOz8zl2Me/PDn/nqa+LXm8berIOrSbqHrOx+rOU6cF1087p16giG9l8GuZSh/ePmod9bEIgPyC+dwdW+/XTixHE6fvwEpaSkeDxudVxTR3nrgarn0ZzND1KVpIp0LP+U2EMwmksBeK4KnCkmHhg+jeomNlPj1ofxeWrTr7T85iE0+CcNfJjHc926muH8eVAHSqgQR3ElxdRasg92Y237vA8IAKvfN9pHtrzK3HM0tn7uH37fMEMCV+MmlvnbSkZuP9fJtAXCKzZuokcX5fuueQgLBj4QoUQAJOhFeJQGDCeWswK27SY+6uH5EwDpZh0gvebJfI/jON/ttU9p/+pSWgVul9O1gTwbeH7S0tPppptvpjVrNEAErxaOoYjQ3EoNXAEULZw/n16ePp2+WbZMACb8bleuGDiQHvy/h6hjx0507ejRIhyJ8OHM13SAdPPNZS6Vz53fpYtxbxaUz4tk/Ndec2xDILqJlWvZRmwe4tK9BT9t7snQjgcn7zBt3u3ZaTdqb7JNdR6bnTt2Um5uLtU7w3M7kRPHj6vj+BBFgB5yi3YY4Org7qN0MCc6VwmyocrLP0rgunIqk4a8SNUKU9W49WF88kcX4MNqPMNwrly9htYNP59qxxWJ/cIMEtF99l5Sud7y/MjIoIMBDIMdBkVmsIX2Cp6uu67XPD0SkOF+wcsF4OJNpufsxUZd8IIhMR4A67IFK4WnaumI3lqI8DVPL5WVzuCBW3BxmriOr4ecCCX26yL+B5jd/N5rpZ45HfSFClwxQHn6mWcEAHpn1iwjT0qE8nr18gA4+BsyCAnKYT+r/rK3Ct4uOaRotWqRr5fDiVbgygMMKnAVlFeTwdWf2CKrRAsJVtUpGZxwSLBkzXjGqV4r2biPmsWXwKuEgvwqCKH9yLfinaDB4QB+CfZAna4swoJpzZvRH39spjNMwOq4brDVcQ1glrceDhftoE90z9Wu7FzhvYrmgnwr5F05lfuueoka1WjvIaLGraYOsx74o3v5D9ssx3NSUnX6/n8/0t4xvQ0744vnisGJ7DEqj3HJ7QAgAbjhlXZoixO4wvkv+pWG7Or36COuXf/sZC3h/GEknA/3SYbrEhNikes1XFyPInKhnp0sPFQAa2LF3+rvRTI9y8h6Y2AI0NdynJYbtmHGM8JrxfVagUUZFHZ8+EVxHe7baADyzob79GjgbToTXimJNPT1116j3Tk5Igz3wtSpAjhxwTmEDtlzheM4tik7m9asWUNfLlnieF8km18xaBB17NhReKwAslD4OLxecltEDtWkSfRJZqbg4mIgxysREaq8bvRokVQ/Bp42Ba58eu7ehBhcbRqiMbQDfzA+scMsMlYJVBYYiOtjLGTXBivZuPeaxpdgF2kUbHuDZdFI4kLj4cHCSh4cK9KRYyCyTT5YQWel1qf4BC2Ph0skeGpUezw9iQlVCum1n28SYcGt6w7SKWwiGcVl91/O5KhIaJ945fPUIKk050qNW21AWOkBH/tF/bpQ22ffovTel5d53xMS4mnfgYMElz/bmRZ6WHCvg+dqxV3XCyDRY7aWw1SeBSG57BnP6FQMbUW+FCe5p4+bSNlSmBB/c4FHifshtx/5UW0nPioO+SIDuV+enSyAFMqFJi/VT3rYUL4HwFPXqdqKRLkA4KFNAEt28lb9QTu/HtFbXIK608dNou9uHiIAptxnp+cEcIWcpou7dxc0BwBVOPb2LC1vCsAFIAjnAZ74PEARwtk1rqQAACAASURBVIYoSHK/cuBAAZRuv+sur8MC90Mo8YslSzxWDiL/6tbx48u0BYCLGeNfnDpVACh4yNAWXIPfka/F7UFY8CWH0KTXBioBqqenDqwflCE8VnD+wHsFLOKEQ4IlCxzE2AerFZ3qtZT9oFl4tr85SXGU+vpX1KtHd5KNp/pA2X+g7D5c4Thes0YKTV0xWICrTSv3RfWrfqqwiPbvd84pa1i3KY257P+objWNRFSNW+/jdvnk26jgq0yPsVNIcXQsrgIllRSd9pgCOHDiazrtigO8kIHOObr3CSAQP3bcXABieRt/pYTqGs+VFX+XNxmAIoQEGdyYuwDw89fXn4nDtTtdYLm4QL5Glj+zx+UeuVl2/WEuM3BpoQ9oj798ZAj1AVABJAFQAUgxtxTah3MCxHTvLkAO5MBDhSRzLgBXL82YYZnIbtYLgBUAktVqPm9tQV24ntvaV2eRB7gCLxa4rnBObd8T2AvF4Cp7cIaoyHXb33xikXMV7I2bK8TF0ZGSCtRp7hqxWpDBlfpAef9AlVduWo0aKfTmhjFUnHCc/ojylYK+JLM3T21DN/T+J9Wq0lABK91m+vL+yp4QJLUXHD9JtVOSCeAdJKI7H9RJRImogU4ieuiwPdDFB7y8aRj4kwFPTnJaG+EFAvAAuEKBVy1SiE4D+7y552qAHfBYPSWxvDu1HkAMsgoARe4zZnCFnCtXbtxsBlcI/iACFBenhQR5Lx/ssQPkKCeS+SobFxdHCVRCLfSEdoArXwyz/NiVfHiBWJOmTWjhzsfpz31racfvhyP3DQxCy/YfyKVTp5w9KRe0uZSGnncHVShMVIsuguC5Y8O5blAHqlAhjiqWFBuriZ3CgkF43EGpAmDqy34abxQXgCyE9XzNNQpKQ2K4EniY7ps0SXivkKSO5HfZk2VWDUJ1uAahvIKCAhW2i/CxI4MrV5KIgucK8UIUxDOZNBRxTXxuzCSigci20nMqdqjVgkLfkQwYq1WrSt/kzKCf//qKdkYxuCoqKqa9+7yDx0EXXkvdmg2jo/nH1WpBH1YLepsYwXDyasHqVCTsDPPguQFcoX8AWAjbFRbkUZX6Dal+z8vL5DJF+PfL9c1DKA55WBwudOoQgBVWBKJwErvrFRDFHWBw9dvgDJHMjvwnJhG1wyFILA+WrJkYFA4muzZYyca9F0YSUYArXi2oaBgim3YisWJFyj6xiJZu+i/t+P1Q1L7CCAnix1sZ0/cBalipkwJWQQBW0HWyvlrw8M29CTvOY1UO8+C5BVx5GzPqvNKA0sDpa0BOaEcCOye0I2KGqBoKPFoMbLAIDylNwZIFSEO0DhQMiOBVdmiDpSyoGHAhCgwcGo4f8DNUqkB0Ql9BCE8WL0s8XVm1WlDTcyR7rPhViI+Pp4OUTXN+e5R2/Ba94Grf/sME75VTSa5Wk24b+DQ1SGntIeaG5xip441XC/46KMOwM20ytR0cFLg6/Q+SulJpIFo0wODqD5CI6qlKAFL48YZZkNYUqCzuwasFGQvZ1Wsp+0mz8JCInqI4qqNWC7oCWPEHOeWMRHprw1ja8L+90fK+evTj2LETlJt3xGvf2jbuTFf3uJdqVK5vyCpgFdhEoW3bNoKhPXtQhpgdAt76QsXg9WEpAaUBpYGo0ACDq82DXUoi+mHT0JOIYvl1AVWg8zJ5taC2tP/E8RN6cnA9k0dAHY8E/aSnp9EbG6+nX/63lYrgG42y4ovXCl3u03UY9e84juLjEtW4lcZAIO9vvbp1BbgSnit9oUyp5yq6qT+i7DVS3VEaCIkG2EZsHOxSEtFZTUJPIppXHEeV40qoFbv99+6jEyd0AFXPBKzUce0DHgF6qF69On321+P0/Y/f0tHc6GJoPyaAvXevFZ7FpOHPUbNaXSPmuciWLBLGyem0p149DVz9PrgD5RbHUa24YkqT7ENIrLWqVGlAacA1GmAbsW6gS0lEZzcND4ko/B6tdeO5XV8teIYJWB3XAYU6rgHP8tZDpUqVaMPxhbRg1Uzat6PANS+lLw3dtz/Xa64V6mlxVhsa3/dRqh5fl9T41DQbDD3AcGK14E/DzqeaVCS22zI8V3uV58qXMRztMiDixA+2qQllwbY3mzZtohYtWojtbYJZUPdfilD0tFTK4GrDIJeSiM6xyLkKNoko3P4ozfXVgpv+2Ez1lMdKC4lGsB7AT3Y8cTfN/u1+2rL2wGm9IJF4UcGR4z6tEETb+5w3jAZ2mkAnjxdF/POKFI+nL56slOQksbfg/pt6i4UyWDDDnqs9ClzRT2vW0DkhBhWR8G6CdR2M7DIbO7cLOgA3FWgWho0YEbLmAsC9oXNgPfnMM0G9D/fhpWnTglpvLFR2hu7dRs6VK0lEzeDKV2JQACZ/Zc/W9xasEI+Fi6XFraEN7oHb249Ndw8fOkR16tah4qJiKioupuLiYjp69Cg1PKsBzdo6gX5dER15V4Wnimj/wTyfbFOlilXo3hFTqU5iCwWsghyqrqjvLYicKyYrbql7thW4Irqwa1f6bsUKn8apm4X+PmGC2I/PDkgC9KDcqO8hGKq+KhAUKs2efr0yuHIliSg2bg6EGBTX+kI4iqT2BjO1vQVl4+l2YOKW9pcCqLpUXFQkwBNAFAAUgFXNWrXE8SL93LFjxwSgaN26FWVTJi1bm0UHc46e/psSAVeWlJTQwYP5hL0EfSmd07vR6IvvpYLDJyPaw+gmjxW/L+2k1YJMVsw5mW4BV/C64KOMchE2Ha5fupoU3hAQXIIJXD4H+TPr1xeykFmkk1r26d/fuB4yfx8/XjCII++Rt2gBCSYIM//YuFHUycfRDhT8DZmFCxaI/8FWbgYtuOe3y5aJ883T0oRXSC7cJ9zXvL+f+Z3hPfgQ9kKfZHm5TfJ1giFdD5NB5vFHHiHszYe2WwEsK3CF69AH1rusHw7vmT1hZg+Z3HZmdRebLZs8TJDztU48N7G/oKQL+Xn785y4LvQDzxr7Fdq1wxdb5kYZBleYgAWLGFQmSfdGOBowieispvEldoRcTO7HRFpozOnI5hfH0fG4CnS+vlqQjadbgIkb2gnggHZqHqi6AjwxiDp67Jg4Xqt2bQM84RwAFwAUA6viEnisSgRdRF5eHtWsWZOQd5VydhHN3/Yk/fmTu0ODSGA/dvykz3bmtiseozMSWgt9Kk9rcEPYbDg3Dc4wSETd5Ln6cPZssXkvPCr4AL/4/PP01rvvCoCE4ziPUBY+jgAI+B0gAr9/MHs23X7nneJ3HENeDgARX4/j+NDDo4MPNWTwYb5/0iQaNnKkACIfvv++qPuf//qXuB+uQVvwv/gYJyWJ++A8AyjIoZ19+/UT5wHUUBhQAOigLwB6+B91IUxmtf8e2gOvE+pmoIjNlVEX5LlN/3zoIQ/QJHuIWAbgBnVYeafM4AptBIDhzZJRB65HPzm8h//NIEn2kKFv+BvtxH2hB+6D+Tpf68SzQcHzQfvQro8zM43n/fnixT4/pxenThWgXX5ueNZoL3Qkg3ifjZkLBdlGIKE9WMSg/hCOBkwi+qGZRLREJxElMpZIg/Yds8syJKI+yoJbNZ5KVwsCXLkBsESaR0AAKITwDh8WH3z8LXuaDh8+RLVr1xYACcdLiovpGADU4cMCWOFvAbqKi4X+AaBq1aol6sExBmgw9nwcOujatQu998ft9OvajXT8iDtXDR49eoLy8333vLVt2plu6f8kxRdXUcAqBLmBbDh/GqjtLRhfUkxtXRQWNIez+CMPD8P1V18tgBJ7T/Axv3LwYMIHFgUhP4ADAAIuAA34eHJukTksaBU+w31QB67DedwH4IDvizbBwwOAhI/14w8/7NEu3BvX4RqrsBjAEjxr5jwk7g8DKe4DA645c+eKNli12Xwff8KCAFq4h7k9ADYMPOzCe/J9oGszmMN5GWjKL70vdZqfF4Ndft4c4vX2nADm/jF+vMdzwrGhgwYJT2Ys5OGx7uUJGPY0htdJEIPqex5DThCfW+CQYMgKYlAd+zBdjF29lrJWCe1Hi4kQ7mNyP3iwQP2OjskbN6Nz/sgioR0MzLxaMJKTucsTWIkQ3uHDVJc9UDogQqgOxzUAVWyAJQCovNxcA0AxWEI9+fBAAViVaODJAFB5OoDikVxSQidPnKT8Au04imC2KikRIbG/ElbS8m2zaFd2ruvmQPBW5flAFip3bOKIZymt7vlCX1zUhEDTRDD0AMOJ1YJrh51PteOKRP5mmm4f3BAWZO/U7Xfd5fHBw3F4oeB1kgu8ESyLDzG8GrIHwuyhkT/W+LgCSD1lSrbGvRgk4KMNjxR7dHBvGRQAUODDLJ+X24fzIhTYo4dHuxGeNOd+4b6oWwaHMkjk+wQbXAFg/Gf69DKeGwYk0KkvQMiqHgBJeButEs99qZO9frfddVeZ9snP0ttzQhuwsTTGily8gVDXGWUfGszg6g+3koh+YCYRxV49+n46jNbYYwWwxZ8aIDggRn9kW2dpewuq1YJkhOQAXGTP0THkQAFA1UFyuZYbVVxSQiIHSj8uPFA6UGIApXma8HzwT4moX3igatdmlCT+P3ESHpx8AdAgpz1PhBRPipkvgJgQ1B+0djyPuvfuRu/8fittWr9TrJxzSzkdYNWt/WV0Xa8HqKSwdOFFMABFsIBJNNTDqwX/urG34SFvm6VNvtwArvAM8EH+99Sp4lXg8BdAEsJMVvQBnFdllazuBK7Y62QFjDivyhuQ8fZxxnkANauQkzlc55RkLp/z1ibozVu75Pqckvz5nC9A6P/buw7wKKqufTaFQIDQQhVC7xIQULGCiCAqKDaw4YeifDYEu36KgL2i2BUrFtRfUYpYsKBY6U1pIk1qgCSkt/2f98ycyd3J7O5ssikb7vXBJDNn7tw5M3PvO6e8x6mfQAHtbvrEtYjLF1Y0AE/RpR1c2QP41f796TaYniJlPg5lnAKuUMUBliE29piYwx8OUbFKWWXBmy39CRbyNwYnWc+7bcqfRBTUDqjR0/7jP6hli+Z0JGcLAkhZlikAKHHJwYWXnU2HDhmuPQSbixtPYqOwXaxJqgtP3S4LrwAoy+7CMVl5dPhwOvdv9GP8z26xMl4AkQcQa8jWq615v9CiLTNp39bI4LwqDbCqV6cB3XnJs9S4VnvLaqWBVfgsVvJ8SrbgpnN7svUbsZydIwxcyUKBxfGu229nyxKsDv6sOiIfKrhSLTP+FqdgQMaN5SqQZUs9r+putI8HLjrEfAEIOo0JlhmJzQoVXMHi5BQDJvFogSxXQ04/ne8PrjFcliu1T1UPuEbEzIl7NBRw5c8VizHb49dCASqRKCvgatWwCCURBUO78FCJXxMuQaA+BLBLdH2e6dcsrSyyBVu+obMFBSglJiYa4AngqrCQgRUsVhxcbgajA2Dl5GRTelo6NUoUC5SBifIQM3X4MCUKUGI8ZAS1W5Yp840SecuSZcqq2xlwFSMxs58MBlaGIctLffr0pud+uoo2b9pCRQWBix1X9ssMLqvMzOyQh/Hf8+6lvm2GUpFpnNPAKvzACkkUVrbg8J7WPAPLdqRYruw8VGJxQMwU4quc4pEkMNwNuLIvphI8rvI9AVRIn8HAlb+YK7kOf/vVc8jL5C/mSkCmgAoVaOFYHAf3ZrMWLXyC6P0Fs4s1CD8lWN8p5grXDkshZFSgJeMF2IFbVmKWQo25ctOn/XlQ70co4MpJtwCzGPORGnO1dnhPijVjrYBDsEz5wyGICA6XrD1bEH4MeOqcxuAk6/m/dr6Fm0Plrsozq1ULVw3WJASBwXwm8Vkgo8z0RtFxc4zagnv3GYWAj/SFC4HnAFLZ2QYdQqNGiRyIXlhkUCLkMOBKo8REX0sTW6DSAbgS2cIkmIiBlWw3N2IvgJgKuMT6VWzJMvoRY5bIF7sUjbPE16pFcY0K6PmvxlNORtUMbIdFD8WYc3NDH9/JPQfTmEH3UlE+XhX9fMriVB7vKaoPoPwNJk6ZO7pa4KrqFwrH4lm3Tl0aes7ZlHE4g11Cz738EruCDKAy1crag+UJC/Rb785klZ503PH08x+/+wB/seiIywgWjLtvv4Mz4Z5/6UXOhMPfkuGG9xnB6nJOJ3C1aeMmzjAE6DjrnLM5puj112ZY2YIyrkeeeJzHjf0ffTDListavnwZdezYiW6+ZWKJjxQjeP16h2zBFy3Ah2t4aOoDNHLUKJ5/MF4BSTImI57sCj6/EZzfMaBejGzB5bZswd4+8V/SH3SFa0DfuEcIsr/qmrHcP2Qk01GuU8YHXdlboD4hL/f71AH9eXy4drnfQ04fxDrAud3cJ9FtcZamMTcH4gML+SsyAg6QOWLzuT0pInmu7OAKtxEB7ABHsGDBlwikht/h2lMD2t3KRnk8FENei4F5z959RzywshYuBK+npVJiosE/VYA4q8JCg39KzfLjgCqxTAmwsjCRlf0Hi5iAJF9Lli8QY8tXejpZ8qbZimOy0g8rljIEwRuWMkyQMKsv2TaX5vxmkPtVpZaXX8CB64WFoVvVenQ4lm4Y/iBFFdTWwEq5qeUBrNB9s6YGuFo1vBeRx0Nx3iLqYoIrzA+R0Jhv6ccfefE+pf+pVKdOcemUjAyAiR8NTqeOHRloSbNbOdTt6Av0C2joAwBJzRADAADfkf2czOPUornPGNCHnW8KnFRY+MG/ZR8X5NX9p5x6qiMNg4xXvUYnHUCO+ZqWL+dgeYAQ6MiJAwsyAFaqDv3pRfSO/U5jxLi+mDefrxG6wz/RpZxDlZE+/HFzyb0I1qfcG7teoVM8BxiH2/skuhOes5uuu46B6ZGULShzBMAVMAiwCBLr4E0LhEPCJQv+TsE+wEOB+nWS9bzftuJqC0rA6rbtOzTjtYNlRALbAays2CsJai+CJcvgn2KLlQmGAHB9LFYyI5lAjF2Hijx25+bApWgAq5KuQAAro39Hixh5qXu3bvTmd5Npxd8GkV9lN+gtIzObQLdQmta0YQu66fwHqXntzuymLS9AIWPT/RvgCtmCyy86geqbtQV7RBi4Ks2zpo/RGghVAwBkN11/PX25cGGoh0a0vICrP4dHaG3BmRUY0N7dzBbcuGmzZrw2i1Q70lGYPFbMom6ypltZhBwb5bWyBQMBK8NFCALMYpeff3kJdjcsX+JuZIuVCegEbEVHR1ObdkfRs3Mm0I79Bjt0ZTUAKgArlTIhlLEAWN184UPUom5Xyi8o0MDKVF55A8D69RK4tuDBq0+3AtojzXIVynOmZbUG3Grg4alTWRSxacK4D9LZoWeXdFe67TMS5QRcrYzUgPZZbaMt4wXTK5hEXQhmL0HFUOyFYtNcqLIdzGxBTxSisopbeU/kkdw/ZxdKFqFJzyCZhNnZYFg3aBvY0iSuPXH5MbO44dZDK+EKNDAU5eYatA0SwyVMDCVdh0Y/0KfHQ9StRyd6+Yu7acPOZRX67iJWLScnj7Kyc0vlApTBJjVrT/8dfi81r9uVCjSwsu5hRbwvNWJjaP+Bg7RmeE9rntGWqwp9jfTJqqgGAKjgboYrUcoQiau4ig65XIYl4Gq9UDEomMOHikHBLBYVQxhkgYFKUDH46ddJtkRAO7QUCjGoW9l88lATs7agGlNRERM5spOqA2GpuA05CB6uQ5VQFOAK2YW5IBRNtxjc5akXixW7Aq1XAYzv4iJsXMyHZQIoickqljeBGMdkJVJ0dBR1aN+ePvjxCfr5z3nl8oKpnRYUIBYtl4PVS2upkv4QY3X5GTdTYq22RsmfQJbEavL8VKUPmuQeR3PM1V/De1pkxZ1NhvZIibkq9wden0Br4AjWgIAr0LVI7He8kWsUkMw8XLIwHqkE6oH6dZL1gEQUBF1o/qjkw1H+JoOi6AQzW1AmT72gFVuCQgGATOdgug6l/I2RdagQjfpYsoxYLQTNF+MqA1Dwdli4HGK4fIGYEasFnqziWC0vwUXYokUL2npwFb3x1VTKzE7nU3iQsxqGVpCPGoh5DKhgsStrq1mjFg067lwa0udyiqME8niiNLAylVqR76NMnNpyVdYnWh+vNVA9NSBzxMZzezKYCkdJm1BK5ZS5/M27bSumcHOcx0uIuQIVg84WLH4ZyrqgSUkbI7vwECU2SrRY3dmSZRZntooPm4HqlsuvsZldaDGyK3QOMkwJjhcgxtuLswgB0Lp06UJ16tWij356lr76/WN218XFxfI/UHG4abgWWKfy8gqsn2W1UKnnbd2sPY3ofyV1bHIcRVNNiomJ0cCqEoAVTikT57pze1FGkYcSPEUkVAzacuXmbdEyWgPVWwNWRvGwCC3c/G6bKGcSUTJSH5lENIoIfFawGziSd7mUPXruagZXOluwdBargEAMtQibNLEKM1vEpGngyUJWIGoLwkBVbLFqbFqyJC+QXYTpaYYlywRQ+GFsNy1czFVqIDF7TFZUdBQ1b9aM9h7eQh//+CItWbeYQVZMTDSDrBo1isvJAECh5eebPwtQaFp1QIZv4qhXtwENO2UU9Wh9EsUVNqTY2DiKi4vTwKqSgJWAK2QLrrioH9XxFvI8092cHzS4Ct+zr3vSGohUDVjW7WHJ7FWDRzAgiSjWE7NkTThkmRjUxD5YmUDH4K9fJ1nPx22jvCpnRHmQiAKQod8uc1ZzbUGdLVi+BJXMP6bUKLRqERZ5KZsZ303Apbx1uSj+rFqmTJyDGC5kC4rrUKVnABADQPOJycrJ4eBw8MnkezPp/YXT6cdVX1BuXuhs6WWdFJKat6fkDsdSn479qW50c7ZW1YiNpRpxcZSXl6fpQCqRKFWyBXePGWiRiHbT4Kqsj7w+Xmug2mjAirkanhyZJKJ2cKUSgwItquRYgUhE3ci2+XgJ1xbU2YK5Fbawi9sQAEtK7MCSJYWf2ZIF12F6OjU2CUjxdgp/FoLjGzcGgCqGUCUsXAblu28MF2L4YmOpfr16RDEF9OOaz+mnNQto++6/KaccgRZiqpI7Hsv/GtdOoprehpRYvwW7JqOjoig6JkYDq0q0WLElNDeXJFtwnflVinmma4SBq3VPTaJazVtRfItWtGPuh3TsU2/SgWW/0IFlv1LLcy7m7W5aKMdsef812vPDl9R53K204ZWn+GejPif6nAbZZkxe2qmTm9NXqgzGClJUEG+CQT1QA98TiEHRVHmQdCLbOdj1qmSelXrR+uSuNGDFXA1PZouUGxJRye4Lh6wd+wQag5Os5702UV6AJjQIYJ0UZnZshtMG5SlAPw/TV2ll88hDSW9+SwMH9OeYK2lljTnS/TTxeVD96lOJveLahSgMbdI8IJhegtQNEGVmEfrEWBXXLhQLFz82+B/TORiuw8aNzfGYz5RYxFq2aklxtWIoJXM7rd76C4Osbbs3096Du8oMthBL1bp5B+rU+mhq2qAl1YquT7U8DSk3s4CaNG3qE/OlnzfjcalsPUi2IMCVzDPJEQSu8g+n05cDOlOvyc8w2MHfJ776CW189Sna8MqT/DtAjwCnRn1OKAGC5MW1HxNo5Vl0ySAGbegb4O7MHzZQbN0En0PAds7leF56ydUiFkiovIEaAA/Gejgjgx55/PGA450+bRp9MX8+s9Pfc999DKbemDGDFsybxwz44yc6l+mBPICb6AUlha4aa5TBKU1jlnWzz9Icr49xpwErLnNYMh8gLOmYL/zhEOk5HLLwtgn2QUCLuAbhmrSPwUnW807rKG8tM70xu8gYNMAVOpJq9dgmyKw0sulFHsr1RNFJc1dwzNXuPXurxARfHegZ1Mc0lAUTwEosWbBY2S1ZPi5C8yTFAKoxP1zcPB4FWBnb8ezAUiTyTRDDpQS15+Rm08GMXZQfk07kKaSMnDRKz0ylbXv+Juzbe/DfgG8fgFT9Og2oXp2GdFTjNkRFHqpdoyHVjm1I9eIbVzpwOJKfK7fArXmzpkzFsGF4sjXPiOVK5gd3U3DlSO2c9xGtnDyBTnjlE/p13AXU6dpb+V/27h2UtWsnJXTqzqAHwAn/ZL/TaO3HBLqieX1bWIAOcn2ffKNcFQBA8uaMGTT9xRfL7TyhnGP89dfTmLFjuQwMgNmY0aPp49mzmQ/Kqany2I9rQUMfpW32Pkvbjz4usAZkjlhxTjKBggFrC4ANsEggHBIuWSn5h/PBuBSoX0fZD9pElTuJaAF5KJq8JAHtmDxDAQJuJ+zSAo0jtn8zCN7HdYjYq7Q0Do6369Pa7vFY4MoCUKa8ZAYG3A7eqKZNufus3HRKObyLDqbtpcycNEqoV4eiootJZvNy81iuRlwNazjxsQlUkEeUn0XUplUHio8rdifo58pQU1XXg0ycy4f1NFy23iISy1UkgCtYq9I3rqNWwy6mHXM/4p8AVbBUobW95BreD2CFbbA0wXoFObgSpcGFqB4DQAYr2M55H9KeH75isWYDhlDLc0ZSQUYanwt97130JfeDPu0NYEVqFMLlhgY3GlxqC+bPZ9bvXmbNPTkWQAXH4efJ/fv7yOOYmyZMsPrEMSKPPlGbTyW5xDb0tXnjRurQqRMDIRX8YD/q8KEPjAPNLYATYAOrFcYlY4NlCteoNlz7Iw88wMzmHTp25HGo4ArHYgwYu539HONfuXw578Nxcn1OfWqQVD4akDniL9MtCOuREJdHBImoPeaKF7wiw3oF05qdHEsNfg9VttMcI1tw67btFRZzpAGXewJVMMGn+iHMBLASQCQ6ZQDlZ3sovF0CBOo1rEuHsw/yv9z8bKoRVZsyD2dSy6PaUExUDMXHJVB0lKZPUPVfGj1XBcsaJk6uLXhhP2rkKbQSXlTLdvlM2eXXq1ipcAZYqtCwTW2wdKmAyH4Mjls1ZQKDKFi/0ATE9bz/GVeDB4D46MMPacE33zD4gOsMbjD8hPusbp06vB+uNQAjAAaAlvETJrD7DMdfNHIkgwocA6Bx1tlnW4AMfX784Ycso8oLQLloxAhLHgAFrrw3Z85kgAVghXMB7AAAom8AF4AcB5ZEvQAAIABJREFUN9YxAVc4Vh2bE0CSa8d1QB7WKlwbXJAYl4wBbOgAebh+tIcfeIDHietjt+WMGawr9OPUp6ubooVC1oCAq43DkyOTRHRW26hyJxEVclKkWiNbcMPGTdWCMV0DN/fArapbUqoDYME1RIqeG9Svx7UFd40ZaJW/iSTLldNKAfcewBKAkbgBg7kFnY6B6w9tyPfr2bX467gLGWh1v3WK6wXqlH796KfffmN5ABKABYAXsSABJABUPPzYYyVcZQA8aAATdpcd+hlzxRUWWIIcA5ERIxjMoQHAqG43gBX0BfCF3wXoyMVgfGihgCunsTkpx8ktCGCJc4mlS9yLMn7oRrVW4W/oAQBL9CmuSdc3RAuGrAE1dCAiSURntonyImgLTYLWJeYK1O8ARrBgIfpegttLK9vx/4xsQfKYQV6muiNlQdDjNG6Y1oPWQ1k/LOJqxHJtQcRcyTwjVAyR4Bb0t1LYwVQwcIV+7DJLb7uKg+QRuN72krHsErQHrQdbqezgCsBGdX2poEnABSw3Tu4x1WUnrjh7zNJzzzzDrkOAEmmwiMEFiWMEUAGEPffiiz5uRIC8j2fNqjBwhUxKAUoyVlVfsk2yCzdv2sRuTAF/OuYq2NMXnv0Crlaek8wxVhJzJcHjTjgEcePhkoUbUrAPMgVrBhiDoyzAlSMxqAmmmETUYwSS+SURdSGLuCvJFlQnT71Q64W6rAt1pLrGjgSgGr3jb5+ZNr+oiFIPHqQunTrS3/9spe33XMUfbqiW1ObhN6h92zZ04OAhv7MzQIa4y8IzhYe3l3CAK8Rc/fn0JLaAoeGa4U4M5brt4MpuabFbpACEnps2jV2EcCHCJYZmlwPQwjYVRIkGAczgJoQbDW43uNrgghR5jMEJxJQ2oN3NcW4D2tVxweUJQChuQ4Ax1W2pwVV43xl/vQm4Wg26FhRnNnEI4q38YZZ8vC9hkmViUOWcAFD+xuAk6/moAkhEozweQm3BfnN0tqAGAtryJZNJdf+w+Pu+661gbVwzPrCyPVFU11tYptkZGXLNBpxZpj7K6+BwgSsAKtVlCCvWwDm/ux52qOBKtdbcc+edHIsFMGQHMHYXmX1ATtl40595hkEW+qsKliuM2W55E305ATa7ZU2DK9ePYZkE1ZgreNWQeQfGdACZQMTn4ZLFRx9mKqRXwYMXqF8nWc9HbXwZ2plE1EsElMbEoGb6I6ca2i7KrSzAVQx5qYvJY6OzBYufueq+wFaF4OkjwUJU1fRctzCXvh12PFtcEMBtf86L06x7Mk1HHBWRG7cgXGZZu3bQqe8b8T1VrQm4QlYg4q6QQQiqBoAluPfaXTrWJ1sQ47cfs+6p+9lKhaxAtK9O68LHIwbLbQsFXMFaxbxNJp2Bk8tQ6A4kvkqNWcKYhAgUwOOiUaMYnKGJ/MUjRzKgqeiYK/v5/FExiL4k4F2C23EN9pgwp2twe1+0nHsNWDFXw0wSUZN3Ct40FVzZcQiTfYZB1o59AvXrJOt5t3XFkIhCAcnzdLag+mhpYGVoQ+uh+ukBFAMAFecs3eV4fyVbcOkF/ag+FfJk2NOcHwLFXCEWCQAL/VbF9s8HrxHAEZoEteNvbEezZwtim3oMABUsVrhOtYGsFKzvbtvQM84gATROlhaAoXvuuINdgHB5wTqjZv+xC88ESLA8wWIFtx9AB8AXAIZkHsJthrikN955h/uRbEO4CBFLJdmA6JNjr0aP5r4lWxB0DYhpwlgg64+WQcaB4+6+7z6O5wpG4SDxZHLM4kWLWIV2y5XoC9d40/XX08WjRrFbEC5CjEnGh/32Pu0UEG7vkZYLrAEBV2vPiWASUTWgXUxguOzMIiOIC9uAzDioSwl+D1X26Hk6W1AeJw0oqh+g0MC5OHtUwNUZP//jSLsi2YIHxgy05hk3lisVtFXVxQljRItv0dKyUiGOCpQKQi5qH7v9GMgKwIILNJR4K/StlnqxW6bk3CoHlgAs7LPzVkl/oDAQIKFyVQEcCRATWYAsWMIAwPBT5d5S+baEU0vGAhDEpXtsnFXoVwLk8buUuvEna9cvzo9jAMjQVF4uu77k2lQOL1VX0rf06Y/AtKo+n5EyLosL7+xkqm3mwAGDAIsEwiHhkoXnTrAPkm4C9eskW6GWq86f6GxBPNgaWGlgVd2BGMDCT+MupBO/WOFIuyLZgvgqlfI3bixXYEZH2ZdQXGSRspjocWoNaA0UayDiLVcf2mKucGlIZwQSk2LM8G8iOh+R8nYSUbey+eSh5mZtQZ0tqPmhNMCs3gAzI2UfzR3ah/pcM8Gnpp49W3DL3VdZ80ybR4JnCwJYIbi7vMu+6EVOa0BroHI1YI+5gtVKyt4EwiGQC4dsEWrmmtgHJQAD9esk67GDK9At5BUZpeBgehMzHMxj4HwIFKXvT1ayBU/QtQU1M/0RaLk7dOgQ3/c2bdr4zFbVHWDm/fED19+TFo5sQQFWobrJKneZ0GfXGtAaCFUDKrgKVwagHd+EmgHoL2PRMVsQhZvLm+cqw+uhGuS1Atp1tmDxY1bdF9iqlsVW2vEgJgVxF62Skig+Pt51hQGktSMYFoGwKnHhkX7fZeJcdU5PyiEPxVMR9XAR0B7qBK3ltQa0BiJTA8VzRITyXAFcVRRDu0yeurZg9XYJVTfggEwpZCohGBb1FT/5/HNXFigch6wqNGRCSYZSddOPKMPpuhCYnZWWysShjRMTLb01atiA1v+9hdbfO45qFhWya9CNW1ANEo/MJUOPWmtAa8CNBiy6lrMjlKH9gzYVV1tQZwtqi1VpLUeBFnDsKy/Agowg4bmRMUjNtmDnnTJpElut0B5+/HHOqCqvcVaWfgKdFwWI/5n7sSNxaFlchFWZRNTNoqFltAa0BoJrQMDV+mHJHI6ExBckDSL2GyFIaFK3GO4+YW4PlyzOIdmC8O4F6tdR1imgPavIoH1HjBUGjTREUDLYmVFxcaHIttW1BfmBOJIW2Ei/XjBKp6el0XU33khPPf443z8BV8Hu45WXXWalfuOYYPKRBjwDAStwNX01rB8l3fg/6v0fozCvKq9mC8o844aKARxXoDU44ZX/Cz47awmtAa2BiNWACq4Q04QSfPEmJYM9oF3FIeGStWOfQP06yXreax2FGC1uQIYQwvhB6idoDegQyAys7aWVzSUPtX7rWxo4oD/pbEGdLRgJQAMEhaiTNuHWWznOCi4+1FQDO3Ww8SOA/aorruD3Clw/90+dekQlM+xZ8jN9f/0oumTJjhLACrrpmdyDVq9dRyjKKvNMLxcxV1WdRDRiVzI9cK2BKqYBAVfrTIZ24A/BJ/5wiIpVyioLDCT9yRzlbwxOsp63WkV5Jb0RtApIOYTVCoMHGkQ8FrYVmsixNLLpRR7K80TRyfN1bUFdWzByLHewWiGQfcHChTR92jRmqR4/cSINP++8oEAJzM44Bu3WO+6gE08+2XUQfDDgFgkWrn9++Jo2/2+cD5O6el0ycf51TrI1z3Sfb1RwkI8vyOfk5FC9evWsaV/4s0779k+f7WIhtcsfSdtBerlp40ZKSkqimNjYKqsfGWe37t1L3F839+vwT19xzUow4K+cPJG63PUo5ebmUPqPXzHtB8otuelHfa5gDYVVtNmAIVyyqCAjjXre/0yJflRCVqfnM9Tzanlfi7b6/socseysZLZYwfgD6xWwSCAcEi5ZLvlnYh9kFQbq11F2ZlL5l7/J8Rq1BXsqk2dRUREdOniQGilBrlCz3m48bFoPlasHMEyjPAisTg8/9hihPAYC2md98gnVjIsL+twiTgvxWigB8u4HHwSVlymmutx32rbJKn/j9DxbmUBnJ1M+RVEMFVEvZX7wBzB3/vAV/XT7WL8WsUgAnuX1gYUPgRmvvsrA/4mnn3a0GFa2fvBe4aMjMTGRpjz0UKk+OH689Ayq17k7s9ajtNBxX6yk6B1/8/MmJYfw/Kye/hADTGyT5u+5EosoalaiH9SB7H7rlBIWaiklBGBYXvdRANeR3r+UyFp3/nEUS14OUwK4AsgC6EED0IIhCOAGbjtp4ZCF5QvGJam1jO799esk65nV2rdwMwbnlhg0VNmuLsz+VcwyqYdzhGoALkCxVKG8hdRSA9By01AIFk3NEnRzXHWRQcwVCjdjYYM1wd6QLfj3P1vp77uKSUTbPmqQiO5JOVAiuxDHg4B0xQuPUf24Gj4xV9XB0heuhRQJFHM++4xd18EARWXoDdZgWHLbtW9fKmAlzxWAz465H1F07Tp00muzOQ4PmanIJo1q2ISBzx9n9WIVSB3KQNcLIAaLGJIlAN4AsuJad9AAqhxihD1pvnVBC4sK6dDBQwy41VaUvpfWrV5BufPeY+DE4MYUgBsOjd10MVGUVyuO/xZLE35P3LCTt5WWcLTMJKJ2cFUeJKLwV6Lf7hpcVerayS6u+fNJ6nlV6mCq+MnFJYhFCrFXsELhd8RcBWuSYciFa2fP5tpqR2JTCxa7vX5/WYSyvWGd2lz8WEhEKwMg8ISdm0vLliyhf//9ly9N6vHJeIoKC7mIMaydqL133PHH80KN2D247lDnDs+FOn5xOeEY9AtONVia8M7i3UU9vIGDBvks+GqNv9Zt21KDBg18ihmjn+8WLqSC/Hyf995Jb3huVy5fToVFRXTOsGFsdZWxxsbG8nk3rF9Pmzdu5H245gYNG/odT634eDpn+HDr+Zf3AvGH8FigjiAarss+HsjiXbNvl5qLjc84l1AKqcWJpzGgAtBCq99vAFGzVpT62Uza+OpTvA0AP7ZxM6p90hls4do570N2/eG4pkPOp6h2XQiEtzF1Etgihr5aX3ljCWCFe6DeF/SNe8Y6Kyyko3v04H9qq8jnM3XnZsrPzuDT+wMs2L7v3x0Uk5ta4pXE/VVdpRDYt2kF5ebkUlxNA7z4XFtOLtWoEUvk9VLmgd2UeXBPwNfcW1RYHLQdZEIoKhT4FFjQ6/US96s2j4dq161LDX7fXCIJr0JJRN9OKn8SUUlhVN2CbidbLRe6BqRoK47EJIgiqFLJHRM3JjMs+mgy4WGyR1V73YyitwBXaABUcAVIILtMqIsXLeJFUy1YK7oDJ9bHs2aVIA7Vui3WgBWsenYyJ8/Ayt/t8+XUvGkTIo+ZEmSKV+QC5XZhRKLDkt9/Z+4yvFO45y+99hqDJ4Au/A3i2Lp16tDSpUs54xT7IYtj8Yw9MW2azwIuLidcL2ROOOEEBmgdOnZkIILfO3fpQnfecw8PE8AKxwCE4Z3+a906/om+8dxi4cf+8RMm8DyAj4SLRo4sAdD4OX/mGfrtl1/YDQ639xfz51PdunX53JdecQUBLD44ZQoDJbwLKOIM0AfLLPqU9wLnA5DEOBD2wW7AF1/kOeilF16g92fO5GPQ8P7AIgy3OQCduCyxDdfmNglEinmjzwbHHM+WrHl9W/i8btjee+p0tqbG1k2ghE5HU/rGtWzxOn3u71aBbRzk73n77ddf+b6cMXgwXzPiKqGDSy+/nFCFAfvefOcdqyi0Uz9/LniLx7V32yby5BlAyOeZA5CJq0HeIsAAowHg+GtebxERTCwuWhGDG5eyLsGNi9NWuEhcfG3q2Ko+pcxeYdEz8H01XYpwIUJl+QhYN6kd4G4UKgeRxSwEWdkHKxloINzKegCuKopENNkWsFrhWq/GJ8QkhhcdYEkqv8vlvjFzJj03bRrvk8kX2zDhCYM4Jt8F33xTjTXkfGlizcNeLIbQjwo4sZjgb9GXGqiOYy4aNYoXL7VdNXo0f/EDwKI/3UpqQA1oB9ULsnK6zV1JvZJ7REQ28YOTJzOwEkvmZ59+ykAkPz+fAcObM2f6WKYWff89c54BaOB5evWll0rEHAGYAMjAZTZ/zhz6CEkRJjDBQo1n6vZbbrHeU5wHlqMLLrrIAibCyQbg9tLzz7MlQshrcV70Y3fJ4R247ppr6Klnn+V9aPKBgX6wDdcL4CVACv3s3r2bbp84kSsP4OMMHySI9QLRrgAlAXgCoC4YPtyiMsF5MP9Ah9IvQNXQQYPos3nzfACXPEFOgAUAadvnH9D6Z6awC1poOgRgISYL44ElC//aXnINdbjxHtr8f+9wEDxcjG4tobgvaNCper/EwohrcbLEyfgX3TuIduw64BrkRPrcERUtjrzgV+KJiiKP7cPK6aj0Ai+lFxA59V0rxkOndmpAtWpE0z/v/cEeM3/4BuFPCIyXQHm7LEaOGCu4JMGWADqqkGTfbx2cRBQIDieWtERcsD/yrkCyPTS4Cv6ElUJC4oPshwIw4WXn0it33ME/8Q+TAiZtfA2LhUZILktx+ip7CCZqBM+KSwWZfqqLDosNJncBo/x1/847DFLxFYq/sU9K10iQO7ZjG+SwXyUVhTIQb2Uvd1NllVRJAxNwtfJshYrBIVswXLFI4e4H9x5A+6YJE0gNbha6Dtx/OxDAu/bciy+yawnP1wsvv+yjfbyXAEr9TzuNrUwALwAuaj94tuR5Q3+w7qiuKDyjsA4hWBzWpjGjRzP4dxqPnBzXsX37drr19tsdxwNr2U3XX29Zu9XxyAcd5hlYdm4YP75ELBV0wuBr5Eh+N1SeuJ8XL6Z3337bsppjLGvXrHHsJ5AFc9sPX9PG/41zBFcScwWXIuKp0Bqdfg51uniMlVmIbW4spLgvAq7mzZ1LH77/Pt1y++0+4QKB+tnywoW0dVcaHTiQ7v7N83goKgp0lu6aJyqaPCgO7KflFnlpf56500XfqjzAD0BQoJZbqPTvYsgCllyIWiIJjRIcxdvVJrqvZy3KzC2kre/9EZBwVKxS/shJAagEz7ghES0h6xTQHgoxaCiyOqA9lMfHvSwmLExe+HLGZIeGSRkTKpqAL1hf4M7CxA56Abiu8HskAgEAI0zE+Eq8eORIBkIqcAKwGnPFFQyspEnmn/wtcVXYjgbLAgAYFjXoRppYoMQiJbrF34cPH7YWHciL1UssXe7v4pElKeBqzdnJFlmxGpPpZqFTNVYZ8pL5hnimSVOn8gIbKJtMLB0A5E5B5wAw191wA/cjizgsWSowFHCC6x3Uv38JYL9s6VIf4AbLEazW+In3RKxYojv0Y7dwYR+2y3jwN8bjxO+G5x37MOac3Fwev/2+qP2r45frwnuIdwp94J26cswYBpih3F/JFhTLFcb/zUltuQsBV/h921ef08bpD1DuXiOoutWwi5lywe3zY78viEETyhVcQ7AswoxZ1xJwz0drUmk/TCd+2s5sd+47OXwnUtrK0OLi4yjODAoP1k18QjzFxLoDe5CNjnVnvarNsu769TfGZoXZNDpmH4Orne//wWKlJRwtM4nou0kVQyKKgeqYq2CPben2Y+KEi091WakuKdAIAHhgGyYyADGhF4D1CpNmRQZdC8+NuFSwSDEosbnX/GlDrdknMnbgJASguFZYFwAwAbTkq1n6kFgqAUWIB8Hv+Icm2X7iJhH3qRwPMCYuDcjLl7xapLl0d7V6H6XWDZOvwmNMy1Wk1R79d+dOtoDincL9RwzUkKFDS1hw8B7CbQbXoYAVATIAGmD0Rx8CrgBWVJcfZAFOFi5axIDrhnHj2BImrmcABJwfAez2bMEtf/9NTzz6KMcI2mtcAiDw82xmwgrQQP94jjFHwAIGV53dAiiWpq7dutHqVausPtTreuapp/i8+IhTxy+uQ/QBlyeu9d677/b5WFH7CUQjIXFXAFe9p7/nN1swZed2Oqp9Rw6Gh4swa9cO5slKOPVMV9mLuG9O90Ws4Hfdc09AYLhl+nlUOy6a7v0tlf4tMjPcYqMJwMJNA/iIT6jtRpTi4mu4BkyuOowAIRVcbYHlKgDxeTDC0TKTiL5ZASSiQk6qwVX5Pp0qt5LETwlowMSGSRsgQyZeLAgS0xHOkQE8wfKDc2Mix+Ssxh6JBUjGIXEibrLx7MWQAcwwMdutb8JLZbc6CbiSWDMBRxKEjsVEABKDpYULDWBqkoKqFkL1nNjfq3dvBrm6BdeAgKs/FRLRo+evpk4d2tOGjZtcLXRuF151NG4tFHKMP3lYiCSbD7Ji0ejeowc99vDD9PZ77/l8sKgZp/gYgpsez6b0j5gsWEDkHZBF3G4JAjj5ZM4c1g/eZQY+Y8da/SA2Ck0C2hs2aGDFLomVyW6BwvuKjy5sBwEpABSC8mWuEIscfqqWLzkOgKLPscdafeAdkOsS4ClZs+r4RcfSD9yPJ518ss/Hitv7JeCqToeulDR+ErU7sT/9Ou5CJhsF4Gp25ggqTGxOu156hLrfOpXdgZLN2v6Ge6jrmBt9Hlp/51Xvi2Q0ynPozwKoAlIBV4/8mU/RXTsEf1G0REgasIOrshCOlplE9J0KIBEVoi+VJDAkjWlhVxoQbiWx4kjMEcACgIBYY84y3YUAPOI6DHQCLAaBsuPUYyWDCYBHbeImUzPx1EB7yAZzpckkDLeKWJTkmlULkgBKyYqUc6oZfwK+cE6JPRPrngAvVV4sYRgn+sX5oTuMCYsQXIqSmYmfAGkVaQ109YBUISEBV6vPTuYgUXwl9oigbMEJN97IweT8DJgZgAj+dsoW5CQTxP8pFmJ8YOA5AkiCVQm/QwbPDFyBn33yiU8wuizgw4cOpVGXXsogRzKAYRXCedEPMvDwLOL53LF9O2frIZtNsgVxnNBCqJYgCTwHYES2oDTIw9UFV/nUSZNKZAuOvfZatjihSR8ynqysLJ9sQX+uTGx/YPJkAsCUjxn0Bx3BKmyfo5yAj088lRnUjm1gXYd1CtmC7S8bRygmjgB4aQhkB7UHMgiDAWqcd+bbb9PqlStZ/5gToNchZ57JMWtw9dotiXZLnwZX5TsJqeDq7/f+KBPhaJlJRD8Aiajp+o0z49QCkoiWQbab5rkqtydLAAVOIMHWwU5md6U5yasUDsHkVWAFCw8mWcR0oYkFSR0nAAiAiTR7YLh9PAJwBDSpfalWL5ETy5KAJZFRrV+YzGE5w+IhQf4CluQ8kIdlSwLfMW7sA78NMrqwHderAko3Vrhg96c671fBFczz+ACLpGxBABP56MCzAMCi0gmwC/rHHyklJYXatGlTAiAcSEkhBEQj6BwWTwB5vD8I5kbfAEsC5AVYYaGGPJ5Vcamr/Qh/HcaVm5PDWXvCt4U+nHip7IAClib5SLBnw0EW1wSeK5TXwRjsvE4Yz3fffsvvBPSCOUPl80L/KlecACVYyti1dt99PCQE/QPACmWMG+Czb/Uyio/ymFQL3fkQ9I/tyJoEkAKw2rvoSzr0z2aKa9qC2g493zWwEqCEcYo1HvcLOsE9lmtV75fdlanBVfnOaiq42iExVwEwC4LW8U/K6ahYKCiJqNKvk6zngyRfhvbyJBGF2V+tHVa+aj6yelctK2q8hcQaQRuw7iDoXSZPNxoSF55k0gWiFpAxCHmmBMyrNA+qDNwHQpyIBSMYFYQEoIvVSo0xU2OphEcINAmczffjj1bGlKonXL9kVOILefOmTfTRrFk+QfCSMRhIV5hUsShgfDjfkU4e6ua5smKuzkrmVGlMcMlflKwtGO4sP3Vsbl1Obhb26jZOvJc3jhtHM2fNqhAXLd4dZCyLSxHWN8SmqVar6nC//n1lJMdclcUt2DmpMz+SWTlZtGOfb2F0N+9edZZRwdU2M+ZKDWivUBJRFG5GQCmjbRvJlpD7ScoiBlYW2V62ybM63+SKvjaJt+Kvy99+s05vdxWGMi4ViDjxOal9qS47yaaTMflzr+F4ACVYfzCpqqAQliI1wB2T/VVXXMGnFKuQ/ZqdAt0BdHAOgDdM2Gr2oD9dYEKHnLhRASgBTPETsTLSh8SgyJe4MFwLX1Youj7SZAVcrT2rmES0pzI/VIeFNJIA14xXXuFHEBYZIQhVXX7lATARoxQVHc3vExOxvvii66y98hhPRdwvZAuWBlwl1mtEw08aTr069qL4uOLg9w07NtATHzx5pE0ffq/Xxy347h+VSyIKcOVEsgUgBRMZTPZCpAWwVRZZdfLUT0N4NSAgSgUyOINsD9VNpbrc0E8wBncV2Ai4k7gmsTTZ47HEwgPSQBk3Jlq48eBiU0GiOh7hq1Jdina3nD/t2i1RUoYE4E04weA+kaB8cdmE927p3lSGdplnepjgKtKyBSu7GHI4gIZaRsefyy/cgBeuT6GOgeU43P1XxftSGrfgoL6DaPhJwxhUHUg7QCs2raCs3Gwa1Pd03jbruw9p4dKFelJBPKxCxbDlXf8konaaBbCuByMRRdgUIqfcynpAxQCTPJo/YlAwT6B6jxsS0UCyGlyVz/OvAg+7hak04EqsUGJZEh4XATvYj3OqpV/sQeDqmLhEBpjMr7/eJy7JHpQOGSHmtGf/CXOzqkEAI4Af4aSyAydYmhC8jy9xfBnDfYdrwde5WKVCBZ3lcwePvF4FXC0/q5hEtPcXkZMteCQAAfWp1NdraKOseggVXF111hg68Wij8Pmcn+fSnJ8Nhni0Yzr2ohtG3EDaelX8pNrBFcrVBMM3gUhEBc+4IREtIWuPucIwQyEGDUW2m465KpdVVHXf2ZnW/YErgBUAGZWjCYODBeeRBx6wArwBSoQqAeAK54Ibz05IKC46ABpkzIj1CX1KJpRalkeNS5JYKpGFZcqpZp8ElkNOPT9ir9CE/FMC+u1WPGFYVwPpNbgql0cyaKdWQPtZxSSiXSIoW7AiXEhV0fKiAVdamWLQQgFXowaOJFit0F6Y/QKt2LTS5706EsBVqyatOK4MFrpWTVvRjr07KCs3y+/84hPQ/l4lk4jObFVxJKI65iromlMqATX2SE1lRmeyTwUR4npDFo8a56TGTYm8ABIBPhJvZAdxwhOlXgBAEoLLBVRJgLkUfBXOHCklAkAFmdJSGACkodisZCnasxvFugYdwRWJFixDsVQ3RB8UVANOlqte8yKntqAGPrklCEVx08tq2ZEHp7r24xZcCXCCPt784k04M1/0AAAgAElEQVT6ee0vJd4pxGDBXWi3aAV9+cpBADFhaClpB0oAIVxLo3qJJVyX2D5q4ChqVK8R70tJP+AjI1a78c/eTLdfchsBaAW7VnvMVaWSiL7RMsoraYhC9okAdngKYZVCjFW0mSoNX2NZZDW4KoenWomrcoqLktI3UnRVpQ+wuxABnCDPLr/+/TlTB5YqlWIA2+DOs2cNApgh2FuI9W6aOJGD1CVdXU03R39qOnY4tCIgEIBOeIfE7Yj+xa2I82JsCI4XqoVwnF/3EZoG1JgrmWck5mr3nr3cWXVdYPV1Gc/KkagHt9mCj417lEEHrFWwWjk1AJpeHY8pdbwVjgfo2bB9g0/3sBKNOn0kbd+3g/s+6egT6cQeJzKwgez9/5nEYwPoQUP24u2jbrPGCiDUuVVnjgUTeciNffwa6zzoc8xZY/hvWKYAnOwy029+lrctXPotg0g0JwueOng7uKpUElEwtJclAxBADBwPbjILj9HZgqGtQC6kA8Vb4XB7YDq2Ccmlk+sN++10BcJXA1dcICoGF8MtNxEBkU9MuI7env8Nrd20me66ejT1630MpW9cS2s3/U2Pf/EDnXtMd+rcvDH/PrBjEl12yvGlGhNIBxM6HW0dG9+iJdVqbkwQugXXgFVbUMkWVD++jsSFV7saqz/gcpMtqAKPu165i61BoTS4EgGQEJ8F1yLcabB+qf2oLkeAG+wTEIfjsf+Xtb9wH5P+M4n7Qx8AYwJ0BCxJXwBfcNnhb7QnZj1pnN8GnFSrHM6JPiGHcUx5ayofi2MA4hDAX6tmLStDEn0KGBSXoT9wtbmyswXfr0Ceqx465iqUdySgrJAU2nmZYL2CdUmNpVJddrBWwaITzPVmr/8XtoG76AjMysKiDGAkv+Mn9klT930Q3ZS2e+LozoLthN/3emJpQsFOS3a7pyZ9EN2EmnjzqCnl0xpPbfpv4S6q58VnQXgbym0Y4Ks7xbdoxT/xT7diDahuQeG5koSXqp4tKO8GSsUIcahYbPFeggBTLY0jVx0MMNoJQoPJa9dk5Lkm3bgFASoAHAJZrfzNJQBBsPggyH3D9o0WEAJoEU4scbcBCK3ctNIKmBewhCB5ACCApc5JndgKhQZwJdYmgJ47X7mLt4ulCvKSwYjtsHpJzJgadC9WOXHxyfkA5t744k3uUwAefse5YEXDmGANO5CWwvvRvz0OTbVcbXXgufJQLNU//kSKo9pWgh4KaRdRPmXv3EopO7aQlwqZcqrAayTyIVAdyXyoje31EtUwswZV/iwnWY8dXOFiAjK0m5mFYu0KRba7BldhWV+drFFqx8E4qcIyiFJ0gvpf/Hzt3sElKVSwJNtK0S0fIuAqyZvLIOvkojQ6qSjN6i6XouiZmJbW332LDtPpRYdKe7qQjwPY4hpnA86kludcHPLx1e0AAVerzkrmiQvme7gFI6G2IADUjFdf5ZgjFGJGQ+II4vd++/VXjjM84YQTfOrwuQFKUvsPLvnh551XbWOawNIOUKrW4XSjH/UdiFT5YOAKrrpHxz1qgRmnWKtAc4FYhQBUVE4sAU4SpwVgNfWtqXTi0ScxAHMCPwKOJIAc4EyAlio/447XeEjYBlAIMAS3Ic/1Odn8uwAn1SoHtyL6FrAllBIAiABxuBYBaYjHEouYXL8KGGWbCq62mwHt9bseS+0uupyanzCQvNH5lLlhFeXu2saHINQJ3je0Op17UlzzdpS5fTvt+Go2bf/6c0pPPcBAC6FRJdjcFSzkyND+dssoLw5EkxqAOJm4+YDIakYR5RQZHA9lkT1mgWZoD8ciKSUo4KITN53wNYWj/9L0YYCjnRZwkr/zD6f5WJtK07ebY5ZG1aVvoxqwKKxTlxbuozhmLiluP0fVo8VR9aiigZV9/J2uvZXw70huKrji2oJgaJ+7nJo3bULkMetwmQqqigspCGlRS05NCJFxzp9jpMtLwkYo45fCwKjXV10tUwBXuE7RXSj6gV4jWT4YuFJdZk7gQeYMgJj4mgaZqBozpbr7VJADcAXQ8uh/H7FcfABuYnUCkAK4EcsX+gXwAaBKTEi0wBIsRWLVgstQ3HcyLlijxG2IbfK3WKnEaibgTAWT4vJT6SfQh7hGsR1ADdeFczu5S1Vwlf93IvWYeDcVZqfQvu/n0J7v5lDB4VTGNrCWw/Kk0ifAMoW5qGGXnpQ4YDg1P20E7fnlJ1oz41nK3LmJ49BjTEAGORULMUeWiZPACwpZzxtH+Qa0gxcCSE0C2vG7kIiqNXhgsQpVVoOryF5OYXkSsCRWp7JanNxqBFYfexPXG0+4FEVz92awyLCmdUoAK7fnscsJSFS3H1hWMnMnlP5Pn/v7ER+fZQW0n5XMiTOYZ46eHznZgipAQNJGQX4+NUpMZEAE4CDgSoAA5NUPoGVLl3LFgD7HHutDOyLg6oorr2RqEbHuqIBCSkapNftUICYfX7AOnTNsmE+cJFyWAH+xsbFc5FniLg8dOkSo79fvxBM5ZECygiEfFxfHNQThDpUxYTwb1q8nXBe2ox986NnHiYLvaOgX+hHiUGQI3zRhAhe/xrbqCiRDrS0oliXoTA0AV+cXO6ARYAQZAUv4HWAJliLIA8wISAJokmB0uBAlngpgS4LT5XwAPAhWl4YYKbjxBCypYFCsYWJ5Awh6Y8GbfDzGiGMkGF7iq1QwCOsWwJNYx3BONQ7LzRwLcHVtkwRqcdpNlPb3Otr+8gOUvWubVX0G8wyAULbXmHMAlgC2ALRqeQxwJZVqsL/58NHU6rIJtPWLufTnM/ezyxD7YalSk/tUsnXsj48i8rzTsuKoGDS4cvN4VK6MgAnEM8EShRincAAoNQBcBUW4WsQjxdatZ1248XdxlfrK1Ujgs4urU+K/oC+4PNXYMJ+JcdjF1PP+Z6ryJVXI2ARcLRtaTCLax2bZrsoWCnHhwfry2aef0ttvvEGPT5vGYEjA1aVXXMGuPYAZyENWqhR079GDBp5+Ohf/BhjCPgAelIRBkWHETY4ZPZoefuwx6ta9u+UiFNoSbAcwUYPgpW9hWEdtPq6c8NhjnJ0rPHHou26dOjwmHAPXJkATLHH4W4qSwzUp21GKCnxyyPodd911NOv992nR999zbCfXHZ0xg847/3wGUQAUknUMEt+c3Fxa+PXXDPRwbrhNce6BgwZRt27dqP9pp/k8c1X5vqsDLc04g2ULugFXAEOwDgEI2YPFBSxhnLD4IJvQ7k4Tq5EK0gCiwCEllAc4HnKzvv2QAREawA9bu0bdViKmC/s5m3DHBguMAdwBHEFeXIv20j0AUmq2oJxHQFao7PMjW/WhgScNprWPT6SUpYvY5QfABPcfDEYAUIijwt+wWklpP2zzJ+utU586XncfJfYeQD+MPZ9Sd2xhL57pFeT+AdCEZN0iHH2/lW/hZlxcKMSgoch219mCFbJwuTmJWJ5ghRFAVRqLjFiU1Gw52WYHUW7GVZ1kALwAuvBzzw9f8qWd+v43OrgdNeyaNaXVa9fRqqHFJKIqFUNpFq6KzLYTcPXEtGkMcB6cPJndgAAxqmsPlh3wq308ezZbhLAPoOfa666zHnUknDRo0ICGDB3KQAwNfQHM/LluHV13442WZQeF1LHvuOOPLxGTBU67Y48/nvsRi4mUlwFgAuB5c+ZMn2QWAUkvvfYaAx6MFVaoW++4w+of8WS4LnDbAQDimu687Tafvg6kpNClF19MX333nUHfsmkTgzq5j9ARxgKQhvO8+tJLNOWhh44Yi5XoIVi2oBtwpc6REu8kVi75Ww2GFxeiZO5JMLpq5QLAAaBRwQ+sVCizI5YrADAUixawxVghN8s6BmAOmX8ir1rHRBYATKxpOBZ/w6olWY0IwofLDwHrkEPdxECkoaKLGnmFNP6sa+iovExafu/VVHQ4jcESB6GbbkBYm/LNA+AWBMCSgHU3svX7nkp9HnyTFo8dRfvX/cYWLDSxhiF0Cq5BAC+EOXhAIhqMHj5c5W966ZirSsEOAE9pG9axNUUWfMnACzQgZLqBXkCAk/x9pIOm0txE6Hvvoi91MLupvECWq6qeLYhLsAMEABsVXG3dupUGDR7M5ZZQEQDgBAssAAgKIquUJps3baIfvv+eXnj5ZR+XogCWT+bMYUAEwAIuuXdnzSoBrODGu+6aa+iVN95wBCxTJk1i0ATLkTRZ8G8YN46rKsBKBXD17gcfWFmQkAW4gmVNLGhwHwIoSUxZUVERHTp4kN5/91129QHEoT+7ZU3OC5corFe4XrVVdUBt11tpXJnBYq5Ut1wwTidV1g6unIhHVeAm16Jm9InVCOV2BIBJTJTqngO4AgiDFQt1Dm8ccQP/LqV54Db8Ze3PViYfXIeQB+BzA5RCnV8BrG4fdBU1OLyHVt97NQMq4efkOoBm3LjUS0asFMDUrjyiPXle6lTLQ3WizZqBfmQRj45+G3ftSX2emU0/Xj2K/l33Gw9VLFYlyt+ARNSpGDNAGZCYm8LNbmW1WzDUxyZ0+VCBlEoXYAdToZ9dH6E14E4DAq7WnpVszTM9F0RGtiCu0A4QBFwBgMC1t+XvvzmmCW4/cfnBenPB8OFMhSINLjO0Nm3aWKS9+FtcijNeeYVrYQLIwMIFy5FTsHswwKJa1tC/CmRk7NjuZFECuFq4aJEF6GCZEuoJGX/NuDi+DqaBGTHCR94OoAIlA5QGsEQSQAsGrnAt4toDEHlh9oslSD5hiTqj7yCLQkGlRRDizbtevtsRyIiFKCsnm8EQQBPAT6smSaarbwNbjODek4BxJz4pd295xUiNHXgpdTp0gFb+72qOpxK3nKTF4CcsVFKYGcYkgK5GV51IvUZ0pwXjP6M6W/fzYJ1ksV3tt0GXnnTss7Np4UUD6fDOLQy6ELulxqbDguUBuKooEtHe2nIV9qfNsEb9YlqkjHgfe5N4JwNItWTyS016GfZboTsMQQNWbcGhyVZmco8IzhYEQAEgate+vY9rD1acxMREOu+CC9iiBOABq449+FtUZ88WFGsV3IpDzziD46MQXG4HFKh6AOsU5KSpAArjQEA9YqTsFiL0++Y77zA/l5NFCeAK1jPV1QhwpboO1fHgGqc+9BB17datxDgBMHW2YDQ98mc+RXft4PjGqBxPEAAAEredmrkn2YAqLYK4AO2s6yG8mhElelrLZLqgZz9aMmYQZZkWKwAkgCGAnniTCQEuPGyHsQgtJTGBLvvqWv59w8JNtOb2z6muicbssk79tjyuP3W+fTrNP7MX5XgLuW+J35KsQs97tpgrDCqviAjEWkLuJ35JIDO7nzEU2WQdc1XmB1cFUwBVdvceAFS9zt3ZnYfYp0gKDi+zcnQHEaMB1S0o80xyhGYLQukAV7AoIThbzRaEe3DcVVcxOJGYKwCm+6dOtSxBCCJHySYALgFX191wg3Uv0TeCxkEy+uiTTzoCFgAfyEmZKwFQyMSDuw/9A2C9/NprPi4/sUIhdsyfRWlQ//4+NTilBumUBx/k2C9puC4Qq77y0kucbYiYKxXo/bx4MQfxYx+C9QEEYYmryFg5J+BpB6rlOR43liuMx8mFJ+OUWKXEhEYWmSYCv6tKgysR/FkY5y9rfikXVyCutUFUTXry6sn004W9KSs9lWLJiKkSkCN/w12HJkHrsFq1nnAaHTO6j6Wyj05+jmpk5XKQu13WX7/dbphE+blxtGra3Y6EoyXAFToOhRg0FNmjNbgK+fmHm08Cou1gCm68Rn1OMBnAj+bfddMaiAQNCLhaObSYRDQ5grIFxaIEFx+y3hALBaoB/C1B5OLaQ9D45o0brZisu267jQ4eOsREo2hfINB74kQGKjPffptWr1xpyWL/vLlz6bGHHuKAcrVkld0CpRZkhwUNWYfo++JRo9hihWzAF6ZPp7OHDy+RLQjaBn8WJbgy1QLnOO9vv/xCz0+fzmAOmYcAcGvXrKFnnn+eLVyI3YI1DdmCaL/++itb8ARwwcUJPQFs3X7XXRYJK2Src+xVsGxB9d0VkCIZgYYFa7sVyyRM7sFisypyPsBYESgvgfEq63q4xzHhuAup7urF9Nfb09kihX8wDiHJDlQIsCbBBQhQhQ84WJSAVxBsPuSLa6jeUcUZ6ovvXUCH5q8rIRus3yHfbKbvLhpCh3ZsYsOTSjjqecsfiahJqCWEWzCx+SURdSmr3YLuHy9kl2189SmflH5YogRMSYkV9z1qSa2BqqMBFVxJKrNKxRAJCywAVm5ODjVp2pS5mgAm4HqDlQixSCp/E2QBQiTIG9YRcEDBIgXApAZ/w+WGOCtxHYJP6oHJk/26/NS7Cr198/XXtH/vXqtv1QUJ6xeoHzBGxISpWYd2Hiux4Eh8lR34QB7WLoA6lPtJ7tXLJ5ge1wwKBjQE99sZ2RGXBtoIbJdzRMJ9LwsADJYt6PYNlUBzWIf8xVe57SuccsJjhYB6WN8wPmT8hbu1jalH9465kxae0YHBElpclAmmQLNggq3cIjNbMMogSYdsdMcmNPzj0T5D2rhwE62+7XPGOIiXEtlg/SYNGk5NTr2Qvr3lcgZwEn/FJKIzbCSiEkmPTjORWmhSv+NkMKepxFmhympw5f4Rg7Vq3VOTuFyKgCr3R2tJrYGqrQE1oF3mGQS0Jx/dnSIhW7AsC2yoQdsIapd4qYo8b6jj1PLBax26dQsGe3uFxTyYZQgWpBN7nGjRH6BfxGrN+m5Wibp8wc4ZbL+UtpExAWjB2ib1AoMdH8p+BLHX+/JT2jb7HcYosE7BSqXGPsGKBcsTtgnPFWQTLu5NJ989sMTpPjzxOaqTnesj66bfwQs301dDjqec9P0MygCwaiOgHeVvVDIsDIh5GoAETbZSSTUUWneMCl+bocpqcBXK46NltQaqrwYEXC0Fiag5z/T9MnKyBcvbwoLsP7gI4d5j4lCTJ6u8z6v7N9658tJDacAVQAsAEkARqA/AJYWsv2BWK2QBokafuOgQ+I7f4boTNnWnEjKlnXWkADPK9mTnZnGNRCdKiNL2L8eBemH65ZNo4fk9GYfAYgW6BYAaxFtJ1h4AFcCUyrqO30+YNZqadm1SYhg//W8Bpc9fV8zQ7rLfdqPHU2FeDP35+pMM8DhbERjpvZYOJKIySCXqHoME6FID2jE6RNLzBbmQPVpnC5b1udLHaw1UCw2obkGZO7pFULZgeQY9y8IOPim43FCI3V+pm/IEAvKglRfQOBL7Lw24Usk+RWfiboNlyKmp9fmk9IxwTAkICpX9PNDEIzUJhRYC4A+AsDxclr1rNKULuvaiNfdczZYiNFiYAGoyCo3fsd1iSjdpErAtqlkCXfb1NY6Xsn7hZvrjls8ZnEEWSX1qP/DUwXMHvCMlcmB4qtmiNR3z4Dv0+UWnMJgT4xSXv/EhEQVIMllNZXDoFCcRCxZGJsFjochqnqtqsS7qi9AaKLMGLMvVmcXlb3p/ETm1BbULLLgLTH1INEAztFEacCW8VmBQR0OZGjCb+yPkFGCF/R9++yETfKpNMhGlPmCZX2YidjvCSiZADgWiV25aWS4uwf/0HUYJCz6mlG8/t4LUAXi25HqpRvN6FN88gWqYtAqCT6TIcoeBHajflcVZgvZrf3v0h1ZB5vwiI3YLNZTRwIywa+kOahvnYbefADrgu1NnL6O5g4+nPG9+Mah7/agAJKImoJLihggG80s46kK295dGTMXuPXvDcT91H1oDWgMRqgEBV2uGJrM5Hx9r9goOekE2bq7WQ/XRQyjZgqV5tQXk4Fh/LjmxhIXTZSeADpmLICRF7UOUwwmn21H0cdf5N9O/Ey6l7H+3+hh9Tnn3cmrWtXFp1BbSMd/fModSFv3NoAu4C4anY/73NG2fP5d2/voduwbZHQlw5UgiKvVxFN4IYSnlF97MEARixHaupRNEto8GVyHdRC2sNVBdNaDWFpS5Q/340oCi+gCKinChRoolMVzZgk7zAlxzsBjhJyxI/rivQFIKjqxwcmOptBBG+ZtfHK1WQi+hUkqEOse9eOZE+vHKfoxBVGLQsxaNpxik+pVzWzn9F9r+3h/Gh485hqPHT6KDK9fThi8/ZGsaXIued20xV0wiagIlJvczkRnMY7BglSARDUFWsoG05aqc777uXmugimtAdQvKPCNhA//u2s216sAbpTapYae3G7X8tB4iTw+lcQu6fZXF3Rcs0N1ffwA+vToew+AMfazctMLH8gSrGO+vWYtQPgf7xeWoFozunNSJpr41tYTVSgV/amFpt9cnci+NvIO+PbcPhy8Br8DAgw+05IkXUrtzm1FMLaECDbXn4PKpW7Jpyf3fUtpGw3IlY2hxfH+q3bs/rZ42hclMYY0vAa7QfbZppocQ/IpCjuUU0B6KbA8d0B787mkJrYEjQAMCrlaARNScZ/TH1xFw44/wSyxPcCU1CQNZrfypX3UnqjKwQM369kMadfpIq5ahuh8B7N8sW8jZi9LssVwC1sQdWVrwJ/0/M/Ra+v7y0y1iUOATwKmEFq2o6anHUPuLmlOd5jXC/qRt+y6Vtn66mdLXLKXc/HwfwtF6x/anen3607ppU3gsMEp53jzK45VgL/gOYdJiJGjSLUicVUASUZeyfb5co2Ouwn7LdYdaA5GngWJw1YPDCTDP9NXzQ+TdSD3ikDRQXuAKtAtwx6GBCsFfFqHTYOVYCYDvnNSZgRSAVa+OvfgQACT0iZgqWK8ApgCiYKXq3Kqz1S1kcH409IPYK5ZrZfyOFoybK5hCpwFcXXY6B47DcgQgg8bhTbUTKKFbL+p8cRtqeUJCsK5c7c9NLaANn6bQju9WU9Y/G9nl5+PB8xI1OL4/Ne57Ki15agrvN0lEPV41SJ2ZTc1TZoI01EwtFHdhWWR7L9DgytXd1EJaA9VcA8UB7T1I5pmeen6o5nddX56Aq4f/zKOYrh3DphAAF7gF0cY+7kw14O9kj417lJCJCLJPAJ9acbXouZuns8tv1rez+He0Jz54gjbs2Mi/ww0Izq0XZr9IN4y4no7peIwPwAIYk+zG52e/QDeOuIHdhHA9AsSNf/bmUl/7yyPvooXDj+HwJaAY4bliElGTmT2+Q3dqdkpX6n5JYpnisA6uz6Z1H+yggytWUFHqAQ5WB6BDAg6oGmQMbQefS/Gdkmnl01PY81cb+9+oQMuVfJnm5eWVWrH6QK0BrYHI10CNGjVo9dp1tHxoseXqWNNypeeHyL+/+gqcNbBkcn+qHRdND6/Lo+guHcKmpjsuvZ0tRRu2b6DH33/CsV8AoBsvMKxbADiPv2fITb7qfsrKyaKbnhlvHff6XTO4r88XzyH0nZKWQne+dFeJ/TjXVWePoZN6nMTyGAPa9r07aMP29bztqnOuopTUA/T4+4/T8xOf4/1XPzqWf2JM6DsUS9sz591GP198nBUbLkl1KHUD0CMkolH1G9FRxx9H3S5rTgmtQVXsvhXkFNHORem0Zd4m2vvnKoopyLf6ZaJQMLAr8enJN0+i/YuX0KZf5hdbrma29HjtxKChxFGFIpu8YA3VqV3b/RVqSa0BrYFqq4GMzEwGVxJz1UvPD9X2XusLMzSw+7VLLHDl6dQubGq58/I7qUtSZ1q/fQM99u5jjv327tSbLjljFCXWMxJFlm9cQd8s+YbuvOwOn+OSmibRlKsn+93fpXUXPmbx6p/p9Xmvk5z7sfcep6vPuYp+Xv0zffbT53Ry8sl0yaBRfK77X5/MIOrNe97gvyF77inn8pjx+/pt613r4s4hY2nPo3dS5vpVFomoBLbDkoTYcPk7PzqWEvoeS2c/muy6fwhuXpJK66f/Tuk7/uEwKXu/bLEy+T4RTnXcE2/Q6lenU/qfy4tjrmYe5QuuyjNbsGaPY3lAGKz4SfE3shBVIlOMW4oxRqKsKJ7TMYNcm5Y1nodw6QGxgtKwaAfqV8saX3qVoQfcI7zjh1cv4cBUzAe1k435wX7fRNZp7tCy5iRve9YD6ay6zbeRtJYcdUyUAa7W5hF1ahvSgh9I+C6Aq9ZdGKQ86gdcyfEAWeMvuollP/vxc7rrijtp+97tNGnG/Sxy3inn0Xmnnkvvf/MBy0wdO4WB0W3P3877xw4bSycnn0Qz5r5Oi1cvJjn3ozMf4+MAzq5/6gZr+/KNy2n6x89Rl6QufC61oX/s80eI6nTNo5LPoLYb/6Qtb03n2KYcxWKFv7OKiOJNyxLmmPqDOtGQuweEpOucjDx645w3qVG0x7JE2ftVSUQHz11BnwzuTR4qLM4WnNHCU2E8V6FwYkWqLECivVikPx4xLWt8YYRTD2rhTuEbUQt3qvdCyxbztAjArSidCVBy4sizj0HLFn8k+JsXQ9FZWfkKI3VudsPFWN7X1n708QyuHlqbS9QhfODq0sGX0pDjB7N777onrg8IJHp37k03XzyegdMj7zxKL93+IsXXjKf3vn6fUlJT6Jrhhsvu1udu4/6euulJSqyfSMs3LGeQNfi4wbR9z3a677VJLCfHX/nAf0jG8exH01l+8PGD6bLBl5YYz7INy+nr378OyWIlnXSlBBp72jD6edz5vH5YtY/NLD2Zy/DhBa/csZPPoK6nhK7rr+/7ivb/us0w/igcnugXH6TCqFW/W0/qNf5B+u7qc6yiz2xYAbgqC+s6LoTRowuG9iNBFm5SJAGIPxY3359+tazx7IRTD3iopaKAxZRrftXb74WWNd7bytCDACanucN+37SsL7gqq87KWmnjSJjHy2s9a6uAK2+7NiFZUwIJ9+7SmyaMNILEf1q1mF777LUS4gBQQ/oNoRH9z+N9y9Yvp2c/fJaG9BtMlw25zJIHoHr47UcYQKF1adOF+8bxaH9tXc/HQQ7tnfvf5p+jp1xJIwacRyP6j6DZi2bT7B8+4+2n9DqZwRkawBvOK8eWVgGvjH2Yvr2gHxUeTmVwhQbLEj6epVwfE53H16ArPh9dqtMs+7+19M9rvzn2C8sYGrRPBtAAABTtSURBVOK8ek96mtLWrqG/P3qDQZc1f719lKfCaguGUocw0mVxv5G5gHsQrHajli1m/C+rzqBrebnUwp1O/WrZ4q++itYZJiZ/77j9vmnZ4vpm4dBZWWvERvrcHK5auaXRQ5crTcvVmlwqate6VIu+v4Me/O+D1LpZkgViflr5E+1PTaHG9RMpqVkS9eli1NQDsAFQ+vQHAKDZvA3grHWz1rwPx9nBD8AR/mG7gC4Zx8zJ7/CvV0weTSMGjKDzB4zw6TusF2l2dlH7E6h7diatfGYKAyoJIxJXnXBfJQ7sSIPvONXvEHLSC6lmgjPpaOqew/TJlR+xscTeLzrE2h6VUJ/O+WIlfdyvI3kpz7dg9Lu2mCtWvteIg5Fq9UDxUu3ZHvyuZU3UrOgM6BWxPvEmog6kMy1bbGkKh85gnVKf10D61bLGl15l6SHQ3GG/b1q25DwT7L7puTm4zip6PetgWq4eXJNDhW3CC64ArCZeOpHBlL/26fefUte2Xalrm670yuxX6ccVP5UZ+7w3dSb3cdmkK+iC00bQ+aedTw+++RD99Y/7IPVQB9EwuiY9f9OjtOCsXpSRlspB5PhoUEnP0Weve06nrieX1HNueiGt/TyNUrYdpqPPakxH9Tascvb2wXWfUfS2gz79Mkmo1zhXn4n3k6colpY9/b8S647nraM8XjPwnV1ZQOP4ygcSlC9Iy6dpugAxAC1r3Aa7HlRdiS796VfLGs9ZOPWg9ifPL9xeTvdCyxrPb2Xogb/8/Mwz9vumZY3nN1x6EJJDPY8bYQkVqQexXD24OocK2hhWpnC22jXj6cwTzqRuAFBtu9L+1P2UciiFlv61lJb+tYwtWe8/8C6f8uanJvDfZW2PXP8QtW7emi6973IafdblfP5rHrqWMk23YVn793f8ZX2GUI+cHPpjyi0sgnlDQA8AUFTtGnTpx8XuTuln/+ZcWv/5Ptr1xx+UczidGnbqTq1P6kTdhtejGAnKNYWXf7qONr3+h0+/WK8AymMT6tNZH/5AX144kA6nHTAS9RTc5Hm1hccLsxcaYl8wKPGp48sHFitsA0qDZUHLBtcDLFYScwW9BdKZljUspeHSA55deV5hwQrUr5Y13vnK0APmG3/zjP2+admSMVf2uTkUnel5vPLWs3ZiuVqdQ/lJLcsLd/jtt2/XvnTr5bfQ/kP7afyTpSfyVE/w3wv+S/17n0pPvfs0jT77Cvrzn7/o5U9eLvdri8svomdum0br77yG9vy2iIGNmqSU2KMZDX18qDWOglwvbfkhg/75YSvtW7uKqCDfylSPbWBwYiVf0IjqtRQadaJdmw/SNzd97tOvBNH3f+1T+mvWh7RqwSwGdii44zUBVh1ggNdbVFz5m/Iqq1OV+pU7CZeqFMD2V15Iy/rSAIRDZxK0LoHanEXl515oWeIYgcrQgwAmpzJbYlmR+6ZlfcFVWXWGBaiiSp5VpblZrLQwGISjnFtprq2TCa4eALhqeVS5AxD7CSZdcx91a9eN3p73Di34eUFYzg+r1aRrJxGsZgBtdz53F2VlG8Hu5d061GxID940lb4Y2osOpxrB7UIi2vyEJDp90uk8hIx9BbRu3kHa+/Nqyti9gwPRVVkAs1o1YimxZ19KGtiSOp1Wh48DIJt57lslZPvecj/VOKoD/d9Nl/P8iWdLKGUAssDe7nnHIeYqFGJQLVts9cPNAuZF2ibfLD8xV6rOtGx4dYYHXQqNSwFNf/dCyxbHXFWGzvzNHU73TcuWnGfU+JJQdAZwVVHE0Xp98L1vFrhalU155Qyuju3Wl9q0aENbd22jJX8uof59+tP1F13HAOiOZ+8sc8aeCpwaN2hM+Ld119aw9usGnPXvciyN6T+cvhs50Iq/wruR2Ko5dR9zKmWnF9Ku3/ZRyrqVlH84vURwuhqsjvM1SGpLTY9Npqbda1Larmz66/U5/L6IR6TrxVdSh6sm0nOn9aZCKjQsViY9AwC3kCKXAFflSSIqlhxBePhqxhcUvlB9CiEqloZIlMVXkRTAtk9kdv1qWQPxh0sP+KqX5woPeaB+tawBripDD5jE/M0H9vumZQ0Xarj0UN3mW3ygRspa0tXMFnxgVTbltmjhBjuUWuajxz8scWxmdiZNfmUKbdu1rdT9VsUD/9PhJDp98FD69qKBdCgtlWv7RcXGUq1WbSk/O5vydu/gYWM9wLskHFWoawpZNKzNAFqYf2JqxVN085bkPZxOefv38H7I9rj4Supy9W305ojTKOXQft6O/nAcjpfAenzQe17zRyLqNSZdnFdIufySz2lZ1pFU6MbNQbAuFg+ALEcSUbOat5Y1LH3h0kMJYtAA90LL+iERrQCdyaSEd8Y+z4grV94hLWsjES2jzvQ8buizMvTQQcDVymzKbt68XHHKmHOvpAF9B1DtWkbJuT/WLqG35rxF+w4aoKC6tQHdjqMbzxtDC68+l61UWJOZ60rJJMQ1A4hjTeaSNua67Ub2uMnTqEG33vTeledzADvWLK7AouAkoV0CyPK81lyTiGJyDxexXjgJMWXxDzfRZnXutzIIMTU5afFipRLmBroXApjKSoipCUcNcBqKHsI115UX0WZ17redCa6mrsyi7GblC66qG3hycz39mrei2y69hTbO+YDWzHiWPOmpPgWWhYGfs/1shNMAXGoxZpFt1G8AHT/ladr65Vf0zeP3Uk5RoY/RJM+0WMEiDAsW/mEe9LzVQpOIAsmGm1hPE4OGjxgU4MVO2OdPv5oYtPKIQe2EuYHuBZvhFcsuxzTAvK6mMpsWNC2rSUSDETFXJjGoUIe4GUPX/xgkogBXWU2ausELWiYEDbSMzqcbGmRTYr//UKNjzqQ/ZzxNmz96mzLTUhkQAfRgjoG1SXXhiTuQS6WZMVTNu/eirtfcTLVbdqRv7p1Im9csYXcirz0miMLQBFSJq7FmlGGs8cxs4Vu4GcKafM64m6XVgyYGDS8xqP1eaGJQ4+WOdD1oYtDg80x5kalWNHmmJqQ2wms6iuVqRRZlNmkSAmzQom400Co6n25slkuZuYX0+8eb6aRxt1CXs86l/WuX0LYvP6Odvy6ivLTUErGmEofYsHsvanVif2p/8ZWUvXMvLX7ladqy+BsLTOF9FOs8x1WZYVMYG/YhiQ2GGgA5z4ILTvPuRxS9aT7TJKJlI0gNJyGmei90v+4IRyuDEBN+e5WMUI8hODkpJiNNImosFxWtB00iarhRK0MP3UzL1ZQVmZSZqMGVG8AUikyrmHy6qXkeg6uvX/ud360Yiqa2PY6ldkOHUZuT+lN8vfqUnWbEncFixdyeCfUo1lOLdq1dRtt+XkQbFnxGB1P3Wx4tIQgVQmqhMhFaE8sqRkaAPPr1pCz+zdvghGMdx1+Qfpiy1m9y3OetG0c56QcZ0aFj4XrA3/gd26RiD58IyC4tlQ4CyJn7xIwqpFw4kaBBfvBN813Kr4v4PJDDsXHmiHJN85xQfuVASeY2AEaYAiuD9DRchJh2Qlfdb3DCUTw3eB7wrCD+TZOIGhkyVU0PasxVWQgxQyHP1LKVR56pCamNNbG9abmasjyTDjdqHApu0LIuNJAUU0DjjzLA1cIZvxscfgpeYFcgMEQUkEKsZYU6UJhp8f1BXGKyVAJ1zKHiMYAMijdjP9yIwBkSoyVl3DyZmUgwDF8rPJxBmX9tdOywZssWVKuVM3Fa+h/LHY+JSahLdbp1dtwH4AcA6NT8Acbcf3cT/jk1b90YyktPM1CnCdKCAce0HVspY8dW/gqCpUlAZiDgWJSeSvvXrWJZRr4maMSYYJ5Eg4kRTTgzILv31x/8EmIK9YMcJ31pIlNNImon5cSzrZJIVgaJqBTSxnOLf4iDEEoOTSJqAOKK0INkU5WGELMqkHJG2hg6K+AqvaH/GoDq+tSj49E+y9W+A/uoXau2lJGVSU0bNaUmjYotYO1atqXa8QYBZqCWmZVBoGWQtvfAPh/xf3Zu4f7V9s/OfyhDOSbYOSpjP8DVzS3zGVx9N+N3Yx03A9Uxx/CaalqWZHxYc9moYwa4YzswABogGAw6eBfZBSjWLo+RcYi1W+Yw+/wVdnBVGQot73MGAowAfrH1EhyH4A8wAmTin1MLBDLrdu/ieAzALMbo1IpMwIgFFE0sjYKoBZljHx4e/LMAo0KOJumseAglVZ4nNrPfnJ0AmdsI1kT5OmD+GdPSCFnsQ4PlEX0cTkul9D9XRgTxqiYc1YSjRyKRqSQpSAYU3l9NDGrMY6XRgwWulmVSWoNG1pQtoAigqV3LdgQA1db8PTM7g/am7KM68QalAhqAD/7GTwChti3b8U80UC+0a9WOmjRqSk0V4OW0PgBU7Tuwl3p06kFrNq5xdYzaz5adWyjTBGFbdv5j/b73wF4SwLZlxxYfIFee63VSbAFNaFXA4Grx6wa4EgODlNuCpQmASgi/hUTULit/4zgAKchh3YLbDx+nkmSBfU7rgwZX5Xmnq3DfgSx4pXETA2TCyujUAoFMf5ZMf4AR5zictsfH7awCR5xftTyKizrNjCtUs44gixcPYFAsjThWCBsPbt9Kh3duYzDI5K/mS8lfOn6AI1J/961bqYlMNTmpT0kMf8S28gyq5TMiVVaTkwYnxZaYq8nLMiitXkOeLgedOIgtUAAhGdnGR/KaDWtKvXrAcgWQFqwBFNU2AVudWjimnTUGjEdAE7bbW4/OPXhTHRPIiaz053RugDcBhgt/WWgBroysDD5vOFpSjUKamFTI4OpnE1xhrkYTJnXhpRKuK5XwW7ivMOfDkiXvIlyC6nH+yMGxHf3C8qzBVTjuqO6jSmgg3G5if4Ax3JbMqIR4ykjbb1kVsdA6+eoljhEAEC/x7l9+sLJYxOqIGyGubEmCENM1jgHwg+vbyf0skwe7DRVXNaySmTu2chxCCeJVMw7BiTC3MmWZbdlUopAgs8VVGS9PuOZXJ6dOK4TJWraYBLk8dOaXwNPkHHRFXh2BspItCHCVmtCgSsyb4RxE7Vp1qL0CxpokNiEAN4CupomwpBXTT0AO2wXk4SfAJax0sHzBovb39i20esMagvXOTUuKLaRb2hQxuPrp9d+tSik4Vs3uwxwqiUeY64TIGMBI4qqwnWO28aGoMLsHJAc3z4O5V4MrN3dMy2gNVJIG/AFGWPD8uYkDWSXr9+vreCWBjvHn+g6U8OJJiOeMHAGKUhoCJ7dbGiVOEbIAjJjoxHoohaUxWckEiUlPmJUhe/DXRcY+s2814YWZ/xXLowS37gXITEvl82giU0PfFakHLFZC2ihFlP2NoTqRnkpA++SlGXSobv1KmlWqzmlhFQPoat+qPQ8KYKt9kmEpa9eqveUKBdgCMPvm52/Y3bg3BW7HvcbPlL3WBcFydWtbr2W5Ugme1Y9DPOvwRCBOisGVGXMlQevipcAzWmoS73AHtFed26ZHojWgNVAVNRBuN7G/hJdwu76pbhxlpx9kwChgUayIzGujWBzl9/w0JK+stFK6YTEEIMSEroJM9CP7ACS3/bKI3dESw6hSfUgcI/ZJ3Ahkd681KHWEzFBc4hbJpbiylbIgkSBbguDZTByCTuzXVtVl4RaMjiL6+K8MyoyRzwCiTIqiLI/k15d8a/d54NSquNagdm1qX7cB7T500Oek8fG1KIOKaPehQxU3GCIGVs0SDavXqg2r+Se2AWCprXWNQrqtHTG4+u11g4oBwAlN+KfkXZW6xdC6ZJlLIDtkJUFNfc4k0Q39+hDbOjyT2nJVoY+IPpnWgNZAddNAVciQLq0l08qQNt2izNlmLhTMRm0uMuySNq2Hqdu3UvbOrZYbG2ARwFBAp7Bd4z4L7U5BeiodWLuKrQWACdIvU+uY/XL6u2mVxBgge/BXw/UdCplqVSZIbX15X9q6K40OHEj3+xpERYvTvqSIJyqKPB6BxMZ+ALNMTzR58F90SYC2n7VK5ImOoUZJnal1nwF0cNsGys3KoCyKos3rV5Q4UUFWPq1dsdV3u9f8HPB6qfExHSi2bnyVe5XbxBXSbe09DK6Wv/47jw/PkcRC4Scom/DM4Tnk8AEzSB2ygZ6dUMnBNbiqco+HHpDWgNaA1kDlaqA0cYWB3MQVmSFdgAzptLSSmdFmgLJoVtzF+Dt13UrKSU/lXcy7qMThqLGO2C9WR1DwpO3Yxou0uJEEaIoFRLVQot/MBvtpx64DBoINV6sRR3USfOkXMrLzHM+R2LoLtet7us+Zt/zxNR3YtoE8RWJLJUrJKqCf/jVywQ/nFNLhXLki49ARnWpSg4SalEnRlNC0FQ3470NWnxkpu+hwyi76a9sW2rbs+xJg0AKEFhNmSUXsMwFhqCpqU7OIbu9ggKs/Xv/d+iCQOFJ8AQC6ShC7kMkKYbdqIS4ribcGV6HePS2vNaA1oDWgNRBxGgi3m7g0GdKrfv2UohrUpf1b1/voz+stovTfl1JhtJey432BF/axj8qhFURHU6smdalhbf/WLvWwDBtIkn0AI04tI6fk9sIiL2Xnm0CssIDiaidQYpuuPocnJnWm3Iw0Wv/DJ77dAlQWmn16vRQFE6af5omKJo/DfsNSF0Ow4tlb/ZrRdGq7ulRYRLT8DSOgXQiUxY0ucVQgti1XYm4dcxVxc4QesNaA1oDWgNbAEaYBwyJUTICdsn0DLfl4GtWLj6GasVEUDZ+u0vB3rdiSAKS81OYDupSTYHuOgDFzO0BbRlYuUZa7LMBQxty0aUNq2aQ2xTc6k/3PWetXU356GtPuQBsSTwWXtLihYcFSM1iZhmfHViubGPtxHI7X2YKh3A0tqzWgNaA1oDWgNRBBGsjNOkwp241qKHDDqcBLLsOQ2eBzVTVioqhGtIf2b99IeVnFFU7q1CwZrwXLUq0aJQEaQJsdzIWiur3pebQ3NZdiCgsokGXO6/WSt8jZquZ3n8dDrVs2ogGXv8KxffX7OZf3C3eGNFPqpO63OBO1WzCUJ0LLag1oDWgNaA1oDVRjDQCopSsWMrlUADEBc/bL/3f9UgZbdksZABzlZVINpOMpDZarem170Xl3vcpb0fcBEyja+5YYLieVZ+x3BpWQPftuo+/KahpcVZbm9Xm1BrQGtAa0BrQGjkANAMAhWzExqVO1vXoNrqrtrdUXpjWgNaA1oDWgNaA1UBka+H+Y3mv4DBWaJA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data:image/png;base64,iVBORw0KGgoAAAANSUhEUgAAAlcAAAKJCAYAAACWDwzbAAAgAElEQVR4XuxdB3gVxRY+SWipNGmJCIJSlN5UBKVZKBKa0os0qRZUBKQoIFUBpYMU6VW64hNBBVEhYEFpNloSFEUgJASQ8L5/NnMzu3f33rs3e2tm3oshu7MzZ/6Znfn3nDNnQtKPzr9NPPF/6f3O7j1bJd75R9qtfJSUbF9X4QL5qXD+GO8IESS13L6tdD5+s3/x30L7Kj/TJ0haK5shEZAI5HQEjm1cnNMhkO3PJgIhduQquyTK6PlsCmr28V9zV6WbIXlVj0VFRVFsbKzZonJ0fkaobt+mjIyMLA6eSbZEYBbOn+9znA4eOEgJCQcphEJ8LosUQCIgEQhcBH48+nPgCi8l9wsEssiVSIqsJlheburfYXF0ISxOVWvevHmpZMmSFBoa6mVpArs6kCr8/Pfff5QrVy6/xm/3Z5/RS8+/QOBWkmAF9riT0ksEfImAJFe+RD846lbIlVkyZSa/l3GCtuqP3JXoFoXZas6dOzeVKlXKr4mBl2FyqTqusQKxunnzJuXJk4fCwrJwdakQL2eqen8lCgkJYT8ySQQkAhIBdxCQ5Mod1OQzIgJZ5MoMYXKm5cry4vI62qdzV6S0kGhbvdBUQWMFzZVM5hAAueLE6vr16xQeHk4gqv6cXhz8PO3Zs4cZBiXB8ueekrJJBPwXAUmu/LdvAkWykPSfMx3aQYisJFg+QGDDnp8o4t4GdHeZMqx2TqzenT6d4lu1ovIVKqikmjJpkrxOREY4TJ44iZq3aE6l776brl27RpGRkUx75c9p5fLlNHXyFKm98udOkrJJBPwcgfUfbpTrhVwf2Sh1lyco5MqZJgo1mCVfXn55Ev+6RJ+djaDaD9VTEavxb46lWnVqMxIlplEjXpfXicgRDjVr1aKmzZsRtFZpaWkUHR3t9xrApMQkavrEExQKs6D0vfLyW+iZ6jDuUlJSPFO4LFUioIOAVnMl1wsFJImD6ziEpP8kaK7cIVF6xMwHr+vusxFUomwlSaysIpK1a9NT8S2Zr1V6ejqlpqYyTWDhwoV90Lvmqmz2xBOUnJQstVfmYPPb3OMmvEW1a9emKZMmEzYtyCQR8DQCIrmShMJ1QiEVGFmKHIVcWRnXytOjXqf8pFxl6HLoHZJYWUWsMsvBLkFOrt4YPYae7fksVbzvPh/0sLkqR78+krZt3er35AoamQoVKzDzQ3S0Enst4eABSkxMoqTERHONDtLcsXFxtPPT/7HWjR45kjZ/uMlvWgrZ4uJiqVbtOkymlJQrdOL4cTp+7LjPNW39Bw60yQPZEKZEJtcR4ORKEitJrNwljFnkyqy/lZ/EswKpArlC4j5W0hRozQvByRXISvmKFejpZ56xzCz4XO8+dCghQXe2gzly/vsLXZ8JNTn37N5NQ158iZkGzTq1165TmxYtXaoqESapJ5s8ZrhggiTt3PUpM5uKCc71epqWRo0bU5duXalW7dqGbcQivWLZctqyebNhHiyg/QcOUN2vct/9DnFb/MFSVb0JBw9Sz+492DN65YmFIW9iYiJt3bzZa4s1tFYw6f95/jy1atGSUtNSHbZPrw1iG/UeNurzp9u01SW56LsuXbsSyJVRQr/D/88RqXHUF0blas1Vc2fPobmzZ6uyY3zNmPme7RrGEEgCkiNHbRD6pKQkNma3bNqsO96djRGt3Hryuf1ie/FB4CSJlTXrCO+2nIZnSPoRCx3avTj4UVVKaEE6l+teSaws1ljxbgS5GjliBFWqXJkebdCAYmJiAoJcgQw9UvdhCglVyJWZmFd5cuem8RMn0pPNmqpGs6NFQm/B+eH776l3j550/cZ1WzlYjMdPeMshqdK+QljwRr3+uu4i7W1ypSVaLwwa7FENjai1mjxhIq1auZIFtHWUIsLDacuO7VSseHFVtl49ehgSHS3JwYMfLF5CM6ZPp1u3btnKAQkb99ZbDkmVVjYQu5EjXtclaZ4iV5yQclmead2Wjp847pRcibLjHZoycZIduc8p5AqEXvrqSh+r7BBDhVxZ4dDuZWKVHhJBZ3JXZPGspMbKM876IFbVqlWnx554nK5evco0M/ny5bOkpz2puYKAvXv2pMMJh9wyDVYoX4EWL/+AENGfJyPtlZHWqk+PZ+nbAwdsz8P0h8VUq91yFUx89Wm1WL4kV5Ab2jVodzyVzGqtIAfIdMuW8TRu4lsqsYy0V3paK2jJunfuQknJWednYbGFPO4kjB1oB4GXmDxFrr769hvbOAPJ79W9B924edMUueJyarWvOYVcaQkq8MhpmhfZXuUtcBeHkPQfLXJod2fWcfOZtNAYprECsUL8quLFi5M0BWZvIOjtpuS7BeHQzsmVVfHC+vXp69AsOG/hAjdHh/LYqhUr6Z2pU90iV9BePf/ii9TtWcVcxpOe9kpvEv7fxzvp9eEjbForIwJmtoFa7Ys3yBUWZ6Sy99yjIpuOMDHbLr38wAwkAclVrRUvJzIikua9v4CqVqumKlpPewV/Lq15D/WtWb3aprXSI2Bm26hHzj1BrrQmwRcHDabdu3fbxNWaBUEkz58/z/oWfaxNWrlzCrmSuwXlbvrsECuspwq5yq5Du9mZJhv5L4YVpz/D7mIl8CNtxowcJVW42WDYumEqNLsFQa6gFbBqtyA0YDzae4+uXenAt1lanpq1atK8he77XGFsQEvQ8Zn2SlR+N0IyxJYoQRu2bHaovRLNVnxIAyeYYc4lnrONcj2zE27+9uuv9OH6DfTDd9/bFriq1avR408+SQ/XV0KKiMmVhc5qn6smjzSwidDm6XY0YPAglUwwWz752OPZeKP1H+WLOPB8rEEjp75W2lIaNWpEM2bNVF3Waq/0tFEgk/1697XV54gYf7V3H/1v507Wf5ATH3noP+CkR1S09XuCXIlkH23p07MX2+3Lk5Y0LFuylPCDBPnfnDDeTnZRa6pHrsQxou2H1LQ0031n+WAyWWCpUmVp28dbbU+5q7mQ4X9yNkHLIlfuEiyTA9fd7IhjdTX/fZQRfScrIiIigh3CLImVgqgnJgDtbsFuPbpTxYoV3e1C1XMgPdzZvG+v3iotFsjV3AXZ01yhshZNmzHS4k60dhC/Tp060avDh6nkFrVXelorLFTw1UFkeyQjrQfywa8HPlkw2WTcukUhIaEsAn7evHnokUcfZXWLpkmUJ9bvDc0VJ2s4VzIyIoJeevllRh7E9PADD1rqeyUSGuD0zttvO/W10g5KkPfxb71Fjzd9UnVL1F7paa2g6UGEf+7bpYcxiNTUiZPoyy++oOvXb7AdtbdvZ1BoWBhB65k3T17q3vNZO80nBBHrt5pcido+1DVp/Fu0atUqVfuNHOLxLjIrQLHitPXjHapnsLECgRSR9PCoVVWtIRQfvpWRofJbs2Ty8HAhFStWobUbV3tsXhXF98S8Lcv3j7iWIek/ZNOh3cMDHaa/OWt3U2iJGtSoSWNWGxyr8ZUlB6bniBVK1u4WbNuunWUO7eKwgYnw8KFDtks1akJzlX1yNWbUaNqxbZtbpkEIA/PSijWrVF/yXHuEEAraXYUwsbSNb0VXhICXelorEIZFCxbSlaspugsPFjrU/VDdh+idd2eo3jBRe+VNcsWFeOSRR2jWvLmGhMWK6UDUWrWLb6XyfTJTvp7vHNce6WEHc+7I11+3aXqMtFYvv/Aifb3/a6aR0XOwBzGPiYqmXn372BEsUXtlNbkSNXEYi/HNW1DatWsukSueCSR6ybIPVCZVZztKnWlLzfSZP+StUaMmLV2xTK4vmZ0h11n31lmFXLnr0O7hN+HvsDga895quq9ydRuxKliwIBUpUkQOfC8MfO1uQRx/Y5XPlTh0+vd9zo5czV0wP9ujC7Guxo55w21yBZLTuFFjmjbzXZUs0B5BI6UNpTBq+Ou0desW24KrZzbEoteuVWu6fOWK0/Zh59vY8ePttC/cTOMLclXngQfo/SWLPUautFqr6dOmua35MPKdg5M2tI7i5gJoo3p27W7bVYcG6pkNQcAQb0tLWvQ6M39MDG3YvMlu5yLMqDCnWk2uEH4BPldIRn5qroRyALmCvyVPOY1c4d2OjY2TriYesoiI70owE7eQ9O/ddGh3ujS4nwEO6/CrmjxjAVWuXNlGrKCtgtYqmDvEn7b/ancLBhq5gpan4SOPUGiIe35XGMEwL01/912VDxTK1e760/rqGC3OZp2zoX1Zt2mj6mXicYt8Qa70CEfzJ56ks2fPuv/CC09apbXiRcJ37oOVK1QER6//oE18b8YM2646PK9n9hXDGjhrMMh5p86d6bURw1VZOTm2klyJJkFHfmqukCutuXT71m00YphiHndnzDnDyR/vy92CnnE1ySnECuu4Qq7M+lt58G0AqYLT+rvTZ9iIFfxz4uLiKDw8XBIrL2isUAUWAO1uQU8d3DzguX52mqs58+dZMso6d+hIv5w86bb2CkLAz2ztxg0O5enY7mn6+ehRVR69hQjO2X/+9afLbYP2BXWLDtKOTFvOTDRmg4hqy9MeaAtNXNPHn7D5mLncMJ2MVmqtePEw0XXo2NGO4IjV65lzcV+LFTYgtG/bTkXAnLW3WNFi9OnnWbv1kJ/7zVlJrlBukcJ30D33KnH/vvn2G12TpTNypd1tiLLGv/kmrVu7zpBcYTwaJRz+rg1B4QwzX9/X85OUH/RKr0gcXMchi1yZIVgeGP2IW5Wcqwzht0is4OALx3WYo2THut6x2f5C0NktCP+SQoUKWd77niRXC+bPp/fnL8gWuQLBGTFypJ0jNwcCO/4mjB9vt+jqLc7tWrcxbeYaNWY0Pd2+vQp3kB53tAjukCvE6MLHjV5UeTjlw+HcisS1YtC8ZMfXSiuLnu+c6v3QmHP5PS0RWb92LY17c6yppoLcbdj0oS45tpJcQUuWO1cugs9Uxu3bqh2CosB65GrFsmXsGCYc44M+1ppL4bt14cIFQ3LlCBBHwVtNAenFzFpyJdcdL647HgqI7QtiGJL+nUmHdg8Mchxh82euUixulUiseKgFaK7kAPf+ANfuFsTEW6FCBctHwMB+/e00V7M1TtPuVnry5Enq0rETOwrHnZAMvN474+5k5jnt7j290Av8Ge3iCaf9Hl27mW7KoOcHU99+/XxCrhwJqxds03TjhAe4OQp+Ta8NHWqahBrVbeQ7h/x65lwjcrVg3jya9Z46vIMr7V26fBlhkwZPXPNoJblyRQ7kcXT8jV4Zc2bOooULFtj6wmycq0AnV3Ld8f66o/rwGRG44RwUcuWqQ7urb7CJfNwMiEdEYsV3BPqCcXLxc/qLpd0t2LpNG8qTJ4+J3nUtqyfJFSRo/GgDupqa6lZIBt4CaCD69O1rF+dJu/iILXZn8dRDzEhD5Q3NlVEPgljBgf9gwkFLSJDoy/V0q9Z04uRJ1waPi7n0fOfwqDaSvlicMxOai1UbOq67Mz6yK5MZcgWN7NtTptLV1Ku2puYkcpXT53+5Dmbv5JOQ9MMmHNpdnU1cyActFcyAOB9QS6ywGxC7AiWxygLSFy+6drcgfN48Qa4G9Yfm6rCtsTVq1qBZc9Xb/V0YUoZZxr7xJn20fXu2TIMo/OF69Ui7ixE7Hb/at0+37vdmzaIGjRra7sGRGjGhzCZxFxiehbasbp0HvGIW1MoKUrVx/QaCdinpfLKh+clsG0WtFZyn+XEtZstxlP/Fl16inn16q7LUrlZDdf6jeHP/gW9VmkocaIydhmaTeBwNnv189x56ftAgy3cLuiKXK+QKffvJzp106GAC/Xv5ksp3S49cITSFUUpISKB///3XFdH8Jo/cLejbdSdY1n2FXLnib2Xh0AexwrmA8K8SiVWTxx9j8au46cUXhCJYOtaKXYfa3YKBS67eoI+278g2udJzdHVk9njhxRdZrCMx8W34Zl4n7e4tmLK6dursFXKFusRjZHjIgl9/+9USJ3bgIGqtzOzGM4Mh8prV9C1ftVLVdnei0euF40CMs3dnzPALcqXtX+C0Yd16emfKVN3I6noYPlSrjmFXpF9Pt0Szabavs5tf7haUzut8DLnLQ0LSD+lorlAqCJfjA+jdGr83Q/KycwG1xKpp82aMWPE4Su42SB45YJ2NWrtb0FPkCmbB7w5naa6q16hBVvlcQVvUuEFD5nMF3xseFd6dwWuWXD3+xBP09vRpqqoQ6RoRr11NcCbHDj0xrVm1mjnQmyULKMOsQzvMZguXLlHVb3QIsqtt0ubzhtbKHXKFTQwdOnVUiYuDqs3sfoOf4tDMMAa8oFdeGkL/++QTvyBXSxYtonLlytsdt2T00eDOmHN3XPjqOblbUBKr7BIr5WxBkVzpabAsHOEgVNBYQXOFxH2sWraKZ8SKnQMnt3vaEPcpwdTZLXjr1i2budbCYUGD+g+wI1ez5s6xpIrt27axHV6+IFd33HEH7f7yC1U79A7wddRQvQjvr738Cn388cekR96cORBrzUKcqBmRD5jNhr8+wm6nJMxjMJNlN3lLa+UOuWratClNfke9E9IMsTSK8N7okUfp77//ZjtQteTNUSgNvUWfEzVX+0HPZ+vz3btp0QdLVSZQEEgQSW3KieTKp/NwEO2es4KwiOPR3/tFIVeOHNpdfWud5DMiVk+3f0Z1GLC/A5aTBoh2t2DnLp0JmhSrkyfJ1asvv0xffvGlT8gVnOAnT5liF2GdBwF1hqNewE74PD3VrDnzdapUqRKtWrdWVYwjzZieFgwR7DesX8/KMFo49XZKmiWJRm3l5BF+Pp7yteJ1myUGcILf9tEOuwjr4kHGjvpQz7Qk7oTs8eyzNOTVV1RFONKM6WnBWjZrTqdOnXI2lGz39cjVogUL6PkXX7Q7qkc8x9JdDF0WzI8yiiRWrkdKx0gczOMQkp7gwKHdogHPidUf55JtJUJLdccdRdgBzDL5JwIgVziA+Pr165SWlkal77qLoqOjLBd28ICBdpqrmXNmO6znfHIyJScnU4kSJah4iRK6eUEAmsAkmHlItLfNghBKL8I6rkPrgwkLMuolo11ZYoR3xN/a8clO1eLvyC9Ib7FHDKM//vjDIbky2inproM3b6+4iOHomYRDCZaPLbFAs+TKKMI6ytQjHrwuaKyANT+KRpRB9CkrW6Ysbdq+VdVmR8Rb63vnTgBXo92GepHsIZiW7JnF0KMd6qHCK1WuTGMnTvRQ6bJYswjcU+Zu1SOBQvQUcuVBcyBMgL/lqcZMgWfOnaOSd95J+fLmZYFBEfBOJv9EgLncZWTQzZs3mZYEjsz4kvfEbkGz5OqjHTtowrjxNuBGjBpJzZo3twPSZhIMha9VaLZCMaBwsz5XeMZRAFIQqy2bNjMfnqSkRIqOjmGawfhW8QRHaG1ChPAuHTqpHI1Hv/EGtXvmabsFesrESSripqf1QHlYPEGgkRwtnFGRUbRp2xY7LU52zINcawWn6t49ehru2rPqDXGHGDgKQAoiu2XzFtZ/KSlX2Hl0rP9at7I7Hglt0AabxfwHfzox+j7yabWPIGtDhw9jjv9iguP52DfeMAWPEbkyimSvNQ/qYQhTtFFKTExi5ygGUsKZoYs0foaBJH8wyfrbH6dIJFeBQqwgZ0j6QQOHdgt6SLsrEOSq/L33UlzcnYTI6zL5NwKiWRDkKnduJQK01en5gYPsNFfvzZ6lWw3kaPrY43b3Pv70f3YBPoe+8grthUlQ0FxlR3Z3yBXqg1lt5tzZdouoGVnQ7iGDX6BvD3yr2hp/7733srPztMFNQdy44zU+ZPTI2shhw2nr1izNiSPyYRSI013zoIjli4MG0+7d6iNizGDjal53yBXa/UCdB9jh3VqMXa0X+UBkB/cfSOcSz6kea9myJY2fZK8lASFJSkpieUHYtGdZYjx079yFfvnlFzNi2AURFTVwIJLz3l+g2iGJwsU8ZuNcOdLwmRLci5lr16lDS5e7vunEi6LlqKry5s1DP/70s41cBRKxUs4WBLnSaq4s6EItsfrj998pLE8eql61KhUtWsyCGmQRnkbAH8nVd4e/o+cHDrRr+nuzZ1P1GtVt15OTkql1y5aWmQRRsLvkClqBkneWpOkz33WLYGEhffn5F+nw4cN22h1oxtp36ECvDlcO1nU1wfdnzKjRKi2YM/IRER5O78yYYbezDLsfoW0xk0StVZ+evSyLl+VIBmftM3o2b568VKNGDXrnvRluESwQq5cGv0Bnz521C0sAQvPmuLF2fnnOsJw6cRKtXbPGdDwwR0FIQSTr1K5ttzsUBBoaThA+Sa6c9Yy8bxUCIrnCh2JiYqKdqd2fr3uMXP2RpzKlU7gKZ2iunnjsMWLnkMjk5wjcpoyM25lmwWt09Woq5coV5hHN1QuDoLn6zoYHSNK7s/Q1V9euXaN2rVtTypUsX6XomGjasGkTO9ibp7WrV9OM6TMYucru0Te8THfJFZ6Hxq9g/gLUveezdo7DjgbCV3v3ERZSRwE7YbJr3aa1ywQLxApm1YuX1MEdXSEfRodYO9ulKLbRF1or1O9K+4z6Aibx2OIlGMYP16/n8ru7bMlSwvmLCMbJza/ahwsVKEgwbT/e9EmXysV42PThJlXkdJce1Dn+RqtZApF8a+IEO1kcHRbuqG6puXK1Z2Q+LQJazVWgIRSSfkBjFrSgBcm5yxLOCxQTDv29dCWFGjxSnzlIy+T/CGg1VyAInjALzpk1m5lNeIIPyoBB9top3AdZOnToEI0cPpwRLBArELFy5coR5OWpW+cu9Osvv1hmEkS5IBZYBMUEknLs2DGXOhMarJioaCpZsiRbvLBIa/1tUBAclX/47nsWCf3kyRPMd8pZxPKY6GgqXao0I25169fT1bCAqH24YYNu5G3U26ZtW2rdto2qLQhWKiZoynr27m1HMM6cPk2vDx/hEg7csR6+Vt7SWrnaPkcNQNthnkNcqLZPt6Oq1avZ+aDheYxlYA0Se/bsWbpyNcVhIE1ojEC8a9auRW3atdMlb9Be7t+7j0DWTp0+RVcMNkI46wAERhXTpo0f0ocb1XHUYMaeOHWyev7OuE0z33uXSpa8y26MOKpTr3xnMvr6foOGjWj2PGtCwfi6LYFcP2JeimbBQGuLQq4sDBb6V65SdDGsOMOBB2wEsYKP1Y3/blG1KpUluQqQUaIlVyAHniBXOEdSLBdf+FeuXDFECRoq/Bw8cJCZ6rCTEU73PGEXYdv4VhQCrRWc2fE/HNyczYTFtUD+AqpSLl2+5JT4aKuFFiQ8bz6b3yEIVlTmLkyQKqRbGbcIWrpr6ekqHytHTUC5kRERFBYaxuLGFSuhvIdXU66yBR/vYdq1a5R2LU23TJio8LyY/vr7gl2V+WNiCBoOMWHjA7QzzpIYsdxbvlZcJlfb56gNGEfh6L/wcIYzEkiWiDP+DTyuXU932dyJciPCIwimV/xbHBN/Jp+n8+fPszGRqhnrzvDW3i96RxHVJZSXmpaquoZ3Edo0bcJYz507j90YcSSDXvlmZfZ2/u49+tDQ4S97u1pZnwaBwCdX32Zqrizo2ithRQhaKzFhQke68847KTH5PFWpdL8kVxZg7Y0ivEWu3GkLiB52Lt64ccNOKwBfFASohTmQBaYNwf+zT67ckdPZQp07UxuI3YzKonyDbmVkZOvIEK5h5Iv/7dtKSA1n2i+r26dXHtdaifG6vFGvJ+rAGAwLDWWEA4njfPO//1wmxHpygcSjD/mYAKlC/xmZFT3RtpxcZs9ez9HLQ1/KyRD4RdslucrshrTQGDqX935dYlWoUCHCz6+//yHJlV8MW9eE8Gdy5agF3bvAJPirpSZB1xCTuRwhIGqtEK9r5YoVEjCJgN8hMHDwIBowaJDfyZXTBJLkioiuh0bS2Tz3UUaI/TZ9AAStFRInV+nS5yog3hM7chUa6hGzoJVgwCQIh/dQxLWy4DxBK2XL6WXhjD3E24LWqlWLlroHA+d0jGT7fY/AAEmufN8JRCweZmD7XGXTLAhCdSZfVcKBzIpqPMuBCyYZOO9yfxpJrvxizLosRCCSq3enT6d1a9cpvlaMYPmnSdDlTgiijPB5atO2DV25kkJbt27JluksiGCRTfEzBCS58o8OyfHkCsTqRphyJIpIrPB3sWLFKDIy0tZTklz5x6B1VQqRXKWmpjIfJviZ+HNq17oN/fnneZXmyp/lzUmyYezAYf7WrQyptcpJHR9gbZXkyj86LEeTq7/y3ktXchW19QTIFd+VhR1ghQsXVvWSJFf+MWhdkuI2UcZt5fib6+nplJqaxrRA/kyufjl5kp7t3kN1SLMVuwRdwktmkghIBIICAfhbgWDJ5FsEciy5upw7lv7OW0ZXtY9dXHE6Z6PZyFW6jHPl22HrWu3ag5uxM++//26yXUu3bt1ifc+twFs2bXKtUE/kYqY/ou+++55++O47myO7v+4S9AQEskyJgETAGgQYuZIO7daAmY1S8uXLgT5XqbkK0/l8FXVhg6YAflZsC7wmSXKVjZHmg0dBntgW/hs3WLwexJPCD4LAgmSBfHFTcKdn2ntfQlt0BSWOFX5gupSO7N7vClmjRCBYEJDkyj96MseRqxuhkZQUUYVwdqBeQvBCBDPUS5Jc+cegdVUKECdoqBSCdZ2uX1dIFkyFuCZGRI9v3tzVYq3Pl+m0riVV0iRoPdSyRIlAsCMgyZV/9HCOIlfYGZgcUYWFXhAT114glhV8rYySJFf+MWhdlUIx+2URLB7IEISLa6143zesX9/VYj2SjxMp7W+PVCYLlQhIBIIWAUmu/KNrcxS5So6sSulh+XWJVVRUlJ0Du7aLsshV1lEl/tGNUgojBECeQKT4T5avlUK8eHqgVi0fgijEX5ehF3zYD7JqiUDgI6CQK/2zTQO/dYHTAljAckScq7/Dy1NK7mK6PQMH9qJFi+r6WYkPSHIVOAObS8oJFNdiib/F1vz0wzn2J0I2nDnzu+1WWloqnTmd9feFv/+kvy/8abt/+tLlyfAAACAASURBVMzvlJZ6NfvASFKVfQxlCRKBHI5AkSLFmDP70+3b5XAkfN/8HEGuruYpTiBX2gUXf8NxHX5WrhzoK8mV7wesuxKIWiptPDOU+eP3Z90tWvUciFiqQLaOHfsxi6ilptLpM7/Z/gZJuyAQNUsEkIVIBCQCAYfAffdVVcl8R5FiBKIkplKlylJkhBKTkaeK91Wxa2uxEvmpWHFj95aAAydABQ56coUAocnRWSYf7cIKjRWOuHElcXJ1LV2aBV3BK1Dz3Povg65du2ETH0Ej06/dtP194wYc5G/Z/k6/hsOXs0yM7rZbS7ZOn/6N0tKytGJHj4pE7SrhvkwSAYmAbxAA2YmIVJOd+zRkJyIiipBPRZJKlyFctzrlyZOL8uQJo4KFI6lgIbVfsdV1yfKcIxAezGbB/0LzMWKld2YgoMmfPz9FR0c7RykzhyRXLkOVozOmXlXHQbsq/A3iBjLGE0gayFp2E0jY6VOC+fLCefr7b8F8eeo3VVTx06fUxC279cvnJQKBgAAjO6U1ZKdUGYrUkKSKFdWapIjISDuSZEV7w8JCKTw8t6qo3CBJedXn3EZFqRUAoTrPWSGPLMM6BIKWXIFQ/RVd3fBoGxxrU7BgQVNISnJlCi6Z2Q0Erl27SRm3MmxPQoMmasVSU7K0ptCoIb8V6ZigFUtNu0pnBK0YTJei+fLvC+elOdMK0GUZLiNQUWM2wzmPWpJ0xx0wpRVXlalnNnO5UgcZQYhAjHhiZCcij+oJaJGgTRJTPs1zVsgiy/BPBIKWXP0dVZmu5SmiG4Ed/lVFihRx6sCu7TJJrvxzEEupFAScmS+vpd1QETdRo5YdDJn5MjXVVsSxYz/Y/g3/s9PChgA4/0tzZnbQDpxn4TN0h4bsuGI20/M3sqLV3GymJjt5KCxXFkkKCwuh8HA1ScqtQ5KskEeWEdwIBCW5uhRxL6XkK6nbc4gjBD8rd86Yk+QquF+GnN661JQsc6ZWKwbT5U3BfAmNGfJkN0Ejptp9qTFXgoilpgnE7WgWcctu3fJ5ewT0zGZFmEZI7Vyt1SRF6GiSrMJXaxJjZjONRkirSULdkdGu+dJaJacsRyIgIhB05Cotbwm6GHWfqpdFJ3ZorHLnVtu4XR0SNnJ1TTq0u4qZzJczENCaMx35mVllzmR+ZmKYDPiZCbsvmTlT43cmbhAIpp7ROlczs5nGkVrRCKnNZqVKeca5Wp/sqE++kGazYBqBsi1aBMLDgyjO1fXcBenv/DV1TYFoOBzYIyIi3B4Fkly5DZ18UCJgiICiFcvafenIzwyFWGXOFMNkwHwp+pnB70wkbp7wM9Mzm4HsiNvt9TRJim+Rfsy+7AwzPefqfOFqsxnKl87V2UFZPptTEAgacnUzVzQjVtqdgVxrFR4eTgUKFMhWv0pylS345MMSAcsRMOtnZpU5Mzn5LJ345RgVvaMoaxOI2PnzSVSoUGG69d9/dBdiEtntQLOPSWQFILpkR+NcratJ0uxAs0IWWYZEQCKgIBAU5AqE6kLBB+lWWLitX0VTICKw49zA7CZJrrKLoHxeIuBfCIhhM7TmSkdhMxAb75ffTlLJuCzfzrOJZ+nesuXo+nV1KA69Fus5V0dGq81m0rnav8aKlEYiYAaBgCdXaQcW3f6nQC2C5kovYWcgiBU/ENcMONq8WeTqWnaKkc9KBCQCAY4ANOEHE76n0neVsrXkp59PUsUKFShXLnVAWRmTKMA7W4ovEXADAcwRAX224J/Hvrqdli9WV2MFQgVi5crRNq5gJ8mVKyjJPBKB4EdAb+KU80Pw97tsoUTAVQQCnlydOnXK9pmoPdoGDuyuHm3jCmB88ky7JjVXruAl80gEghWBCJ2vUjk/BGtvy3ZJBMwjoDdHmC/Fd0+EnD59mpErLbGKiooiMEcrk5w8rURTliURCFwEJLkK3L6TkksEvIFA0JArESxoq8ycGegq0JJcuYqUzCcRCG4EJLkK7v6VrZMIZBeBoCNX8K/KbsgFI1AlucrucJPPSwSCAwFJroKjH2UrJAKeQiDgydWZM2dsZkEcaQNiZcXOQD3AJbny1DCU5UoEAgsBSa4Cq7+ktBIBbyMQ8OTq7Nmzt+FvBUIVExNj2c5Ah+QqTTq0e3ugyvokAv6EQESE/TZr28eXnB/8qaukLBIBnyCgN0f4RBA3Kw1pHR/PNFe5wnIRjm/wZBo+egxVqXQ/pcnJ05Mwy7IlAn6PAJ84J4590yarnB/8vtukgBIBryGgN0d4rXILKgq5u+Rdt6G18pQpUJTxw+3bJbmyoNNkERKBQEeAT5xtWrSwNUXOD4Heq1J+iYB1COjNEdaV7vmSQsrcVYqRK28kOXl6A2VZh0TA/xGQ5Mr/+0hKKBHwJQIBT67KliqtPmvCg2hKcuVBcGXREoEAQkCSqwDqLCmqRMAHCEhyZQL0LHKVZuIpmVUiIBEINgQiIiLYuWH6ZkE5PwRbf8v2SATMIqA3R5gtw5f5Q3yjuZKTpy87XdYtEfA1ApJc+boHZP0SAf9GQJIrE/3DNVepaZJcmYBNZpUIBB0CkQ40V3J+CLrulg2SCJhGQG+OMF2IDx/wieZKTp4+7HFZtUTADxCQ5MoPOkGKIBHwYwQkuTLROVJzZQIsmVUiEMQISHIVxJ0rmyYRsAABSa4cgBhBIVSSsgKTjp04kcrefTelp6dbAL0sQiIgEXAXgeg6Ndx91JLn/J1cnT17VgY7tqSnZSESAfcQyJcvL/3+xykaNXw4KyDl8mX3CvLRUx41C5anMNpyJIEunfiREEkrjIgQ9+EWEaNc+MnI/MmVCcB/RDkqLzABNsAE2DjCQeZVcLIKB+0YdFRusOQNjc5PucIL0+07CvloylGq9XdydfnSZYqKiqRjR4/6FCdZuURAIkAUnT8/tWzaLKCg8Di5WrlhMe3t2YRyhRDlDVEIxNUMovAQYtf+u010/TZRZKaCKzVDuZ5T8kaFKuQKGAALRzjIvMrYsQoHjDE+Bq/ddlxusOStOPZ9inmoOVFEuFcmqr8O7NWtJ1++fPTbH6dodOZXKTIpmu3SDjXbkXGlKDLuLo/L/s8//1CePLmp3oMPsbpw/ioSD7ickZFBoaHKpIV7+BH/zql5te0WT//QYibz6o8riRkRxoqIw9aPP5LkSpz1oLlatn4xHezdhG7dJgrLJFNYqNJvKwQKpCJ3CFFGZijT0BDKMXnzhBDduK0s8BwfIxxkXoV8WonDTWEM5ssci0Z9EQx5w2MKUN01h+hmrrwUFh3lcYLyzbB+9PumlZbX88js1XRnk6xjcyyvILPAlJQrNG3q27Rxwwa7KjDxc8LFSYL4t/hATsqbU9ut7WN/x8HRO+OoLdrnvJV3286PJbnSkqsVGxbToV5N2GVopbA4cjIFbQE0WCBU6bAPElE+QYOVE/Ji0QbB4horRzjIvMrYsQoHEFlxDDoqNxjyFm3Zjcr3Hk0hRe7wFB+xlZuaeIa2NLqfmiz/iIrWqW9XX2SkcRDR1FTjUC1fDuxIN69cpsbLP/J4G86dO0eX/r1Indp30NVYQQBn2hiuzZJ5s3xvJWbK0PU1DlptrDPtrKhp9HZeqbnSTHeK5moRHezVhGmmuH8V1xJwnyu+YOJxTrxySl5o8Lg/D0gmFngjHGReIowdq3AA1nwMcm2qUV8EQ94G6xMopGAshUZFepyYwBy4q2sz6nQiRbcud8nVuV3bCQTLqFyrG5aaepXatW5DSYmJDjVV4he8M02VzKv0ksTBP3Dgpm6RMBlpZX2VV2qudMjVivWL6Mtnm7BFjPtRXcvUYHF/l5ukaLCQoEnISXnDBZ8rEEpHOMi8RBg7VuGQGxsIMk3V0B46KjfQ8xatWJWqTdtMtwt7x5HdU+TKWblWk6vLly/T/3Z+TOPeHGtHCLQEQRKGLL80RyZTSap8T6rQP9ynyRmp8oe8klzpkKvlIFc9mrAdXjDz4fWD5gEaKuyMw+5AaAVEUpFT8nKTFHglFnfshDPCQeZVxo6VOGjHILRiRn0R6HlrvbWICj7czIuO7PsyNVdXDDRXkYZnC6amphpyJPhwfTOsP3U6oV+u1eRKcWzPQw8/8KAkV4KfmSPtnNTc+T/J9AfCZEYGSa50yNUH6xfRtz2aKCbBTNMgCAQz7WQ6stuZBXNIXpWJK4SoxrwddPXkEfp1wUSiq5dVmPG8eaLzU5m+wymmXGU6+FzzLBOigJm2XGgCVeZGmdfmu8XHIDDjWlNc02LGzIKZ4zXQ8kblL0B11x+mm7nyeMWRHYMSflEbapekyoOH6/pchTvYLXjNQRy8wxNeI+wYrD97ldU8yrC8lJQUmvH2O8yxXe8rX89UgsL8Pe/QYa9RdHQMrVi+nE4cP24ob5duXalho0Y0eeIkOnniBMPJU217ddhr1LhxY3ryscftdmg68hFy5j/kKXlluYrJydM4SHJloLkCuUJKE8yBIFtw3oYDOxYy7BpEgukwJ+XFDjhorSJCiUr3HU5xHfpT8vZV9Pu0YXY4IG+ZIZOo5FOdKHHNXDoxf6IhZmK5yOQI35yaVzsGHeEQyHnvatWNSvcZQyFFCnuNkKCin2ZNpCMzlTFqVcoTk58aLfuIClasbFWRTss5dy6RLv97kTp36KjaIu5KCAbR9OIsXIO387ZsFU9du3Vj7X+6TVvdtjV+rAm9O3MmLV+2jFYsW07JSUksv7hV3kocFi1dQieOn6Apkya5FOLC25jpOXIHsgzoS6OPA20f+zKvJFc65GrpukX0dXdFcwUSBTMgdx7m2+rhz5K5WdDmYJwT8nKNHcyjHJ87O/WnCi9Pou+ea04XEvbZMEPeyBr16MEFO+jEO8Po7Kq5hpjplWuEb07OC18/PgZtoRiEvhAxC+S8j21KICpYwiuO7E6ZSmaGqEhjs+BVB2ZBV8u3Ol9aaqrKsZ2bvrS/xXqN8uhtX/dV3goVK9L6DzfSnFmzad6cOYzQcFliYmJo565P6eCBA/TCoMEqSD3V/iPHjjKcoSETZQk0XP1dXkfvh6MxrX3OW3kludIhV8vWLaI93RSfq7yhUB8Spd5Wdn2JzsTQ3CBBu5WT8kbCzwcxljIUnyvgUGvVPmZC/bpjPRVmj67Zx3yCvupQz5bXCDO9cmVeBV+OA4gVH4MwUzvCLFDzRlWoSrVmbKaMwgWt5hsulYeQDPjRJnfNggUqVCZor7yd4Nj+6c6dNH7sOJvmJliCiMI8GN+6NdNeYVckDxEwdNgwim/ditq1ak3Jycms3Wa24GsDQToLPRB3553UqnVrmjt7ttMwBTLQpn2gTWf4BjJmMhSDDrn6YN0i+rJbE+aMjAUKphcQBPzG7izs/oIvi3jsS07Jy+HCAg/TIHABDlHlK9ODq/fR0beHUfLquQyrUtBovTKJDvVtTn8lKCSLY5arxF1UvGFzuqNWfQqLzk9/J+yjvz/fTmknj6jKvaffcOZ7dW7rSso4f4aVK8oQWvwuurNlZ/pr20q6lnSGomrWY2XeTD5NZ7YqPi5FGzSnghWq0LF5E1UyQCMp9ptR23DdX/KCwPIxiD5gxw9p+oLLG6h5K09YRIXqec+RXZwCDk8YRic+mGMpDwKxqj97NRWtU8/Scp0VBsf2vCYc28XynDl4+zpvdHQ0bdj0IR0/fpxpqCBvufLl2TUQnbmzFY0WT8jfuEkTqlW7NsXGxdGJ48fo4MGDtHvXZyoYQcxiY+Mo4eBBpv3S09gNGDSQ3Us4mKAb6gL3UfWWzZsZ8UN9jRo3puPHjrFykVBurdq1GEGMjY1l1/Z8tps2b9pEV69elcFeNWEvnI11bwUGdSSHVgapuTIgV193a6zs9MpQdglykgU/IJgIEbkdmgMkaLRyUl6QKrZbMjMkA8eh8quTqMRTnWlXs0oMswY7fmKk6MjUYaq8pToNoEqvTqL0pDOUvGc7ZVy9TEUbtKDo8pXp7NaV9Ns7w+hWymWGb92FH7HrFxP20rcvdbL1BZchtnZ9qrlwB33duzldPLSX7m7ZmUp2GsCe2d/hYary5jzKF3sXXTlxhA73bcbIlaN+M2qbXh/7Ii+i4vMxyEmVXl9A3kDMmxFdgJ7cfJhuhuWlsBjPR2QXX39oq7Y2qkQ1Rkyi8t0H2M2j7poF9w7sRDdYENEdztYIy+/DsR0R2zdt3Ggr25m2IFCCiIKwzJj5HvXs3oORlsUfLKWo6Gh6pk1b1lZOruo8UIdmzJzJru3+7DNKSkyi8hXKM8IDp/gXBj9PiefOsfuvDR9OjRo3ouiYGNtuS1wXMfvx6M+MvIHEae/hb/hgwXQJArZl02Z6d9ZMVg/8vzZ9+CE7cmjchLcovlUrdj8pKYlA/kDsQMbQHvSbWKe2HkfauGDO62wTgKOxbUaDaUVeqbnSIVfwudrfVSFXMH1BS4XFiocegAkQC5vocJ2T8oKcQCsCkyk/YxAwRuILfcdPjDAhlWjYgj5rVoktLDxvkac6U7Wxc+nE1GF0etUcFb6RNetTremr6MKe7fTTmP42fOu+r0S2/qpXM1tfcBmK165Ptd/fQftBrhL2MuJbsFZ9qrVwB/2TsI8yUi7R4dH9VTI46jejtvF4Z+J48EVeaO74QdAg/I5kCMS8JVt3p4r9vO/IjvH114F99Fm3ZtTxuH7IBByK/ONPP1ObFlnH2Hy4fTtVqXQ/Xb1qHIrh3GfbCQTLqFzLGZVQ4LlExbGdR2x3FGgxEOM8gVDFxcUxsgPCAmIiapwqVKhAi5d9wDRUkydNpJQrKTZtFJ6bMWsmm8Oe7dadERpoH/oPHEj9Bw6gyhXvs9Nc4T7IlejvxeEWNReQCwQNdTw/cBAdSsjScr02HKbL1qxOkC4kPBsVFcU0b9CojRw+wtaLMoSEAoU21phIoJ1h5Iu8UnOlQ65gFtzduTF76bCAYTGDFoD9HUp0I0Nx5sY9JG4eywl5sWCDWIJgot3crMZxKNmyM1UdN5fh8v2o/nR+20pb3lzR+anRxz8x8nR4VH8VvrxcPH//2Ln0da/mlHJIOUC35vsfsbyHejdjfSHKEFWzPj20aAclZJIryFS4lnLtv5TLtKtpJRYiwkhesY+dtc0f8sL9io9BYA8NqlHbAjHvY1sPUYiPHNk9Ra6cletJcoWy09JS6enWbQhH42gXKb1FK5BIFnyedn76P9YumOFGjXhdZVJbsuwDZnZ7osljukSpRGwsfbLrU6aFAmFCArmCaQ/kSo84wYFdzK+3sC9aupRq16nNSN+cWbNs5XB5QZ4gr5YwIIQE/MaMiJ2z4Jl68joz8Wpl8Nf+NxNjyh/ySnKlR67WLqLPOjdmWhIQJhApaCxYUMZMHywsxPxMQYRnyCl5xVAUIDLQYGlxeGTdV4x07Xn6YVvYCuSNbdmZqo+bS9+0f5guHDuiwkwst+Hes5S8ezsdH9Of9U6N9z9iOxATejdjfSHmja5Znx7MJFf/Juxl9wrXrk91F+2gUyvn0A+Th6lk0JOX97ErbfN1Xow/2ykBmdpDYKPXF4GY97Gt39HN0HDKG1fC05zDrnxnJCgQNVdo5F8X/qLnBwykY0ePBh25AjEAGQEpqVvnAZW/ErRG2Dk4eeJEZpIzIhkw20HDBQJmNblCINcrV7I0oXB+h4YNYSKupuCYJXyy3WY+WpAvNi6WmQt7du9u6NPljCAHOmE26id/IExmZJDkSodcLVm7iPZ2aWwLIAqiALMQzEnOzhYM9rw8DACmBHamnc7Zgg8sUsx4IENcq4e8FQYMp7L9htPWKjGq8xi59ovnfSjz+f29mrFy6mb+/XWvZjZNGc8L5/WHFu+g/T2b098Je1m5hWrVpwcW7aB9PZvT1UN7VTIYnYWolcGobSB3vsyrPS8QY9KoLwIxb42R06j4Iy0ptGgRr5Mr5nPVONPnqpuOz5WbZsG9gzJ9rpZ53+fq2rVrdP16Oj36cD2nZhUA7unAis5MO+7IoNU0oQ4kOIwv/uAD6tUDpsKDhm3TmgGNzIK8XMXnSnGaN5IX9SKBJHGyg9/9BgxgWjH4iCn+9koYiaxyQthObBDC48eyTIbOfI0Csd/0SKAWT3fGg7+UK8mVDrn6AOSqc2N2RwYRVQAScXAWwLPmoo8Y6TrYsxkz4fGAo6W6DKAKQyfRx3VLUujVy4blNtn4FV1LPE3fvNCJ5am3RCFrX/RoxjSJYjiM0k1aUPUZq2jfs1k+V4Xgh7VoB33bszldStirkgHlBHJw0kAODMriwAnjQdsXaFtYbGlqNGcbhZa+y+vkChUenuih3YKzvL9bEO1JPp9Ma1auoqWLF9vIlb8FBs1ukMuBgwcxUx5MaWLbypcvT+s3fUgvDn6eObIbBRHl4Rug+TLyueLlwvH8q2+/UZErvXKXLFumS646d+3CnOa5RivY+oKHTrAySKs/BQZ15eOAyyvJlQ65Wrx2EX3RSdFcgSRgQeCaK1sAy8wdgowlZx7NkhPyiu3n+PANzxyHuks+YtqdAz2bsV2FIEPIiwjV9dd/RYdH9qekLStV+PJyY+Luokaf/ERHJg+jUyuUL8MHFys+V99kkjVRhirj59Jd8Z3pa2iuDu5l+aC5qrtkB+19tjldSdirkgF9pJWX95srbfN1XoxFLicfkxxfbdsCNW+TbYfodu4oyl2imE8I1qXjR9gGCG2KCA+n3/44RaOHD7fdGjtxIpW9uzSlXbtmKCvGfe5o78e54nNT8yeb0rmzZ23kylEQRe29QMjLtUGinxKXe/+Bbxmxgo+TUdvgcyWGdIAzOydr2me4WU8vgKmYFzsGkeBgL2pSeABU+IYh7IJeCIFA7AMxeKqnxoyjycBRndrnvJVXkisdcrV07SL6pENj5izMD26G5gY7BnENzu3QxiAUARLCNeSkvAhqaTssWAeH+kt2KD5XPZqzAJhi3gZLd1B0hSq087FKLASDiC/ygkhFV6jM7udKVRa4SuPm0h116tPnT1Ri5aIvkDd/+cr08IavWJ5vezajiwf3sb4oUrse1V/6EX37bDM6e2CfnQyO+s1Z27TyOsLBE3lRJh+D2CnoSN5AzVuqbTcq23kI5Spb2ifkyqjS6Kgow92CKVev+pWsECYxMZHOnj5N/fs+x2TTblN3pjUJlICj3IxX5b77WTtFrQm/x8M1aHHgRIqbDoFRqzatafyECfTkY4/RubPnWOgEJGitEBkecatgFpw9cxYjR9ysJ+KL3YIw+6FcXifPi3twskcAVOxQ1GruSpQowcIz6JXrSMun18ec2GllkHn1+81KfGUoBh1ytWTNItrVsZF9ENHMmFbsAOfMnVp4HGTLLohokOblcImBK7HYiziA2ACP/T0Unykxb76Y/ATNVnhcKfpx0mv0z+7tdO3KZSrWqAVVHDicIuJK0d4ezejK8R8ZiUCKje9MNd+aR6eWz6GfZ09QrjVuQZWGTabTm1fSPV0H0NHJr1HyZ9spJfEMc2iHDCjn4kFlx6EjeXkMM1fa5uu8MJ3xQ64RkFUbRFTsi0DNi1hXrb/8g1LT0rx2aLMrzCjQyFXGrVv01thx9OHGjQ6DUgbKbjHeR1p59TRNYt5xb73FYkjBRwraIsSSKl+hAvN9QqwraLW2btliwwjE55PPdrGQDiNHvM7yIwAp6sG1Lt26sfhUcEpHKAU9B2zsFsTb2avHs3bYY4ciQi6kXLnCZPps1y5GsmrXqcMc87lzvaNdfo7ucUKVk3cWGo0Vb+6ElJorA3L1ecdG7A4PIgpTjBiUESYYre9OTskLUx8PXAmMtDg8sETxufqmh2IW1ObNE52fKg0aQXe26qwyl5z/bDv9NHsipZ/4kWEvlnv/sMl0d9csJ+NriWfou4mvMbPfoxv3U3jcXXR89kT6dc4ERq4eWvoR7evRjC4fVMyCjuQV+83f88K8KgaydSRvIOd98O3FFFWmGuUtV9YV3uOVPIFErtLSrrHdaE80buyxA4s9dRCy2XKNfK5EcgHS0qVrV6Z14gmmwHmz5zCzoVZj0TI+nl4bMZxpq5BAfrDjEBorBC4FKYNTOjRiZnyueF6cgTgU8a5atVKNXcgCwgXSZhYHb/g7OdN2ekMGTh7x25m/ni/zSnKlQ64Wr1lEn3dQNFd8hyCCYGIhA8GCdgBaA7tglJkarWDPi7AU0IrA50cMImoLtCng4CxvePkq7Ny1lIS9LNyFo3JvR+WnAhWrUEjKZbpw7EfLZBD72JkMvs6LY3j4GAThdyRvIOct/Xg8VXv9XZ+dL6jH1gKJXN24cYO+2L2bhr7yakDuANTTvugtpmZ3yYFc3XlnHB07eswWNNRRuYjujjqw21C9q08JnaB91p1dfRUqVqDo6BimFTMiA+6U6yl5ZbmK164zHCS5MtBc7WyvaK5AGLCYYaHiQST1gmfmlLw3iSh3pkmUk0sxmKqIg8yrjB0rcdCOQZB8kH29vgj0vC0//p5uheWjPD6IeRXo5OrChQu22FbShJS1GBqZhSRGzjHSI7zeNLPxdzJQzNiSXBmQq4+eacT8qrhTMgJMqoKIZvq+4HHug5VT8iJoKHfk5n49RjjIvFlBT63ADGRKDCLqCN9Az/vQG9OoRIN4Ci16h1fMfs4qiY524NCe4j8O7YhtdfPGdXrkYeWgaFcco/XMK6JDuzPzisxrv2FAYmZvtstJ40w6tOuQq0WrF9Fn7RsxrQMPGgknYkdBRHNKXr79nweuhNYE5lIk7pfGMZN5FYdzK3HQBgYFsTfqi0DPGxZXmp5cuJ1CSpV0xnu8cj9QyNX58+dpzSoltpWYnGlncmrenNpuvTAQetohrcZK+7LJcaUgosVBaq70NFeZ5Aq3sO0fpEHr0C6aYrB45qS83IkaYQCQ9IJycsxk3qy4VMAiu5iJmyo4sTUqNxjyNt95mEJ8GPNKnB4ChVzBFaj5E0+yUAxIYogA7d+ONAkyb+YEpxPGwkgjKDHzLGbOyiwLRwAAIABJREFUfM+04UZ8qT2UmisdcvX+6kX0v2ca2YJcYpGCyQ8kgh//AtOMXjDKYM/LA1hiYTcKIoqdgsBB5rUeBwQG5WMQpB7+f0Z9EQx5KzzTnSp2H0K5yvg+5lUgkCsW2+rMaerXp69qZuO7vPgONL7oiH/zB3JaXm27+QKuh4PMm6lJyASCYyQxu83ioYk4bP9kJ7VsqoQjCpQUUrZUac5rLJe5PIXR4tWLaFu7hszniu+AS8uM0g4/Fji3s639mePsGt8dl0m4gj1vhLBLECZARzjIvEQYD1bhwPz+MscgyL6jcoMhb56YAtT661OUmur7mFeBQK4yMm7RhHHjaeOGDbrb1KVvlPSNkj546t1+ntJ2Sc2VjuYKPlfb2zVUdgdi63vmD7LmhRmMH96b+ewNvpMwB+S17XwjIrSbBU81wEHmVcaO1TjwMQjYwzJ/jPoiGPI+OH0JFbinGuW917cxr2IcOLRf8QOHdsS2Sr2aQo83amR3SLPc1WXvExMou874EiXlVZAIFBykz5UOuVqzdxf9tu4DRhz4DzdxQZvFDpgVCBf+ndPygnjyHxAIvtDr4SDzKppOK3AA1nwM8jFpVG6w5C10fzW6o2INyihUwHJNtZkCY6KjDY+/uZKSYqYoj+S9efMmpael0Yb1GzIXIaUaHMOihGTCf26r/s7yYcnJeRWM+MKtxUj9t8ybGd7LJ5jpjVejfvN13iZPPCHNguJMF0EhVPnBB2yXxk2cSGVwMGtamkcmRFmoREAi4ByBm1dSKCQywnlGD+bwd3KVnp5OUZGRHkRAFi0RkAg4QiAiIoJ+/+MUjRo+nHGGIz8qp40ESvKoz5UWhA+3b6cqle4nf/gyDZQOknJKBIIRAX8nV8GIuWyTRCCQENCbIwJJfkmuAqm3pKwSgSBBQJKrIOlI2QyJgIcQkOTKBLBWaK4OHUygEnGxhNPWkZKSkig5MYn9Oyo6mspXKG/pdRwyevL4CVsra9auxf5t1XWUhTbxVK5CedsBp564LmJ34vgJdiAtklXXPdEHYh9DVqv7wKgvvdE3nugDvfeDY2bidfVoVn8mV3y8ufIuerr/xPKD4d1yBVOr5j1P942n1x5vz3vZ7RtxfFoxeUhyZQJFK8hV35696Kn4lvRUfDyreduWLbRty1b273Lly9Mrrw219Dpe0HemTLG1csHiRezfVl1HWWgTTy8PHWojiJ64LmL39uQpdPKEQhytuu6JPhD7GLJa3QdGfemNvvFEH+i9HxwzE6+rR7P6M7ni482Vd9HT/SeWHwzvliuYWjXvebpvPL32eHvey27fiOPTislDkisTKNrI1RXf7wYyIbbMKhGQCFiMQEyMg92Ccn6wGG1ZnEQg8BDQmyMCqRW+8bmSk2cgjREpq0TAcgQkubIcUlmgRCCoEJDkykR3Ss2VCbBkVolAECMgyVUQd65smkTAAgQkuTIBoiRXJsCSWSUCQYyAJFdB3LmyaRIBCxCQ5MoEiJxcXZZmQROoyawSgeBDIL8Dnys5PwRff8sWSQTMIqA3R5gtw5f5feJzJSdPX3a5rFsi4HsEJLnyfR9ICSQC/oyAJFcmeidLc3XFxFMyq0RAIhBsCOSPiTE8W/DyFTk/BFt/y/ZIBMwioDdHmC3Dl/l9pLmSk6cvO13WLRHwNQKSXPm6B2T9EgH/RkCSKxP9IzVXJsCSWSUCQYyAJFdB3LkGTbt0/AjdTLmsuvvXga90c184uM9jABWoUJlyR+dXlZ87OoYKVqxsu4b7yCeT7xCQ5MoE9pJcmQBLZpUIBDECklwFdudyonTjymW6dPwn1hgQJ1zn6d9j9mQqUFtdtE49m+hFaiv/jowrSZFxdzGiJomY9T0ryZUJTCW5MgGWzCoRCGIEJLny/84FUUpNPMPIE36nJZ2hYCJMVvcASBa0X5xscfKlpymzuu5gLE+SKxO9KsmVCbBkVolAECMgyZX/dK5CoI4wEpVFqLI0UFZJCi1PZOxdquJyxzjW+jBznZvmuX+ZGVLfv5eRxcQzKln+8qApkhMvEK2I2JKMhHENmFX4Bls5klyZ6FEbubosHdpNwCazSgSCDoH8+R3sFpTzg8f6G75MXBsFIuUuoSiaaRqLAGGKUwhTZKxiJuMpkDU2oomTmT5PKKZPZg69cpluaEyg7nYY8AJO+Cla+2FJuAQg9eYId3H2xXO+2S3o55PnoYQEqlmrFp08cYJw0rc/JMgEWSATZJNJIhDICEhy5fneA5GC9oZrpER/KFdqB4HimqUC5StRnkwtk9YZ3JWygjUPJ2GcgIF4Me1f0hlGYt1JCtGqRwUqVGJkSySs7pQXqM9IcmWi5wJBc5WUlERvjBpFT8XH08njx+nloUOpZtWq1KlzZ/ZvMSFvp2eeoU5dulDffv1MIGEua0pKCj3VtCm9M2MGrVqxgv3WS5Dz0A8/mCtc5mYISOy8OxAkubIWb8WspxApaKPMECmuOcEiDu1JRGyWNspaKXNeaSC4nHjxPjJLutAvIFnom7jGze12OgYrqpJcmejZQCBXq1aupOTERAJxAsFq0LAhgdyARL0xbpxKa9S3Vy+qVbu2R4kV4IXWatuWLRQbF0clYmPpqZYtdVHnGjcTXSKzZiIgsfPuUJDkyn28ubbkr4Nf0YUDinZKG+JAr3Tm91OhMhWpU4+Z8Dipcl8S+aS7CGRHq4h+A8mKa9QsqHcpSnJlYnRxcnXJj82CMLtFR0czcgUzHP6N9PmePbRg7lxatW6d7t8cBizSTBNioekuOSmJlQmSB3LFZXIFerQHyRXzppm8vG48A7mM2gvZgWVsbCyTXS8BM737/FmjsrmpVA8PR20xqs8VPMU8aLc005pFTclfwIHPlT/PD+61NntPQdOBxRhaKeW3c2dzvmMNIQTyl6/EFuGcal7KHvreeZoT5gsHv6K/Duxj/exK4lqt2EbNGOEKpqQ3RwRS+3zicxWok+dzvXpRg0aNqEXLltT5mWdojKDJ2r51K70zZYqNxGDRhRkReZHwLMjC1o8/Vo2PBfPmsb9hVkQeLNjQkKEspPmLFrk0npD/iz17WH6QGBCIN0eNokcbNqSrKSns75Xr1ukSMzEvKkM5YttEAdBOkMy+/fszEyUnNmgv6uYkDu145cUXWZshD//99owZtmdWr1xJq1esoBbx8XTo4EF2HffxLPAFqYqKjraTB22FzOgLPIc6ucnWUbuN6hOx43Jr2w9yPW3KFNZ/PA/kLVehAn2+ezczDfO+dqnDckAmLBinNq/S3bGVL29e+vOvv2jtqlU2JNp36kTFihal9OvXDdHBTqvSrToFNXqcTGGh5Q7ozhrMzEaSSDmDKaDuo+/NkC0QahCsYCFaklyZGK5Zmit1lF4TRfg0KwhCp2fas0UUhGXMuLFMHkWrNY/emTHdpp1B3pdffIn69u/HTItItapWo4QfvjckVzwPyMIb48a6pG0SC3uuV29WH0gJ/t2xS2db3e9MmUpPxbfULROECYmTAxAU5F+1bq0u3iCEaC/uczIFcoU6t378ESNJwAn1dezc2VYGyM22LVtt5QKPPfv22sgWnp+/6H1C+SlXUujloa+yZ0X58O/Pd++ht2dMt5X7yosvUYNGDZn8jtptVB8KErGDnCePn7D1L+63bNqM1Yn2vjlqNJWrUN7WNoUMtmeyG2nnfDpwfVT5p20fZU69egEWc+UKo9TUNPrpSJYWplLlyhQZGUH//XfLUGIsOPcPfI3uG/Caj1plfbWpiWcZiXKVTCnmPMXZGb9lAEvr+8QfS0z87CM2TpJ2f+TUWR4aLZCse7v2Z8FOAzEVyJ/f7vzRQGqHjzRXgUmu0LFY+FevWGkjEbgGIgEioDVfaUmKq+QKxModLYhIECBncmISDRn6qikzIh+8erLye7xsTi75dZCcFvGKpg4YgWxok0h+8G+QIpGAIT/HTSSrvBxgrSWeILfbt2xl5MdRu43q05IrkCWQKU4UQRzfGDWakUJ+D6RQTCCjsXGxdm0JpMnASllhugK5arB0GxWp/bBd0XoTp/jxdfPmTQoNDaWwsDDVs4cmvU5/H9xHT2z8QnXdKL8/Xr+VepX+OfQ1Je3ewQiVMwfnwjUfouIPPkL5y1emonUeZg7N/tguvf6ScirD1GocUn45ysbOqc2rnZqJQcJLt+rIfniyWh7te2pF+ZgjDn//Az3TqpWVU5PXypLkyiTUWPihtRGJgyMiIt5zlVxptVuuiiiSK5AAyAlNDzRnjkgW8k6bMpX5RvGEdhrJIZoyRdn4dX5Nbwel+Cy0eyAt+A1SJuaH9gjyg7BCG8c1ZMBQzwdLMQ2+ysiPUbsd1SdiB/lFbZioqQIuuKfnwwZNnTuk2NX+DaR8mPg/7/EUPf3zRV2xHZGr83/+SZcvXaJixYurnk1PT6ffdu+ko6/2VJWL60b5/eU6yCY0Dqd2bqbU3xQ/SKOkmPgepujKtSjPvffr4uAv7UIbAgH/YJbz4u8n6ez/ttFfn251SLRAykGw7nqmB92MiPH7cQXXgf3ffEt9e/QIpKnPJqskVya7TY9cNaxXn2k1tCYhbkbkWg49coWFu0RcrI1YOCJqzkTVEgTkhwzbtm5lmiQ9GZEHWhpooUTS4kxzhee05IkTJ5gFtWY1LrvWpIbr0AyBEIHciaZIECX4f0ErBPlAEoE11yg5wsNRu/Xq02IHbRjXvol1ilosZ/2Rk++7S67K3VOWTp8+bTjxh579TUXa/HlhhxkH2in8drSbj2umQKq4ls+f2yWOaymngoa/4AAt6C/L5zk1HYJk3du1n82k7C/y87EFeW5nZNCFfy5SmxYtAnIqleTKZLfpkStGkGJjmYZFTCAFom+W1ueHm5hgFuPPWkWuULa4iw6y4G+tjHrtgbYLGiVDzVWmRgwkR0zcL4n7XGlJECebnORpZeTmVXGXJsoXiY4R1rwsR+02qo/7qHF/Nd4mkCpcO3QwQeXjpUdGtWWbHFZBl52Tq1bf/KEbl0dPc7Vu82YqUawohUdEqPAQJ36YQb6fNIJQrj8uCCc2r6UbRw44JFRsK32jZhRdRWqm/ImYiAt7MGgG//v5MJ3evIoSd6vnafHlAqEv1+clCitb0e80WeXLl5c+V66uDDafikuB63PFyMi8eTT//Sx/Iiysz/XuTRgM3CwEgnICO+jef99Gcl556SX2b+QB0UBMLYQgYKSnXz9G0GpVq0YJ36ud3l3FFzJAu8N2M7Zvz/x/uPP9yy+9RC+/au8Xxghes2Y0ZqyiGeLtw2/IrmeCY35nK1cq5sZXX2UEkmutUA4S21U4b56tXWgv/5u3v1P79qp63xw9mlauXUvTpk5lZQAT7BbE34y89uun7CRsr2wq4LJxWXANbdFrN3A2qg/4i9hxUvrO1KlMc4Y28k0JkIvtSBw92tY2ZoqcN4/emZ61ocHVPgvWfNDU7Hi8GsU1bkal4+1390VFRdJvf5yi0cOH2yB4463xdG/ZsnT1aqrt2o2MDLr0zz9UtEgRduTI0TmTWYymGlPe9xtTIKJxn968mn77cAWln0+061JlF1cz5oAOUoW//ZEYBgOh0DMl5/R2YXweXTyTzm5bS/D300sYm/cPeM2vNKcFCkiHdpfXh2AgVyAJWFy1vjVYYNlOtj17GB6c5IjaI+bbNFXxbcJiz8kDyAGIAn44AXEZVCEjTFaoH0FGQUq4PKhLJCPasjnRw/NcbrQRfzvym4KGie/k48+JZaMM3Oft1cog1ouyEAWfm1b1sORli1gDX7Fu8Z623Y7qE7HjMnDToh4GYlnO8HWnL4PhmVNbVjMy5Mxh26it/1EIXQsJpejbWbsHQU4qvDjaL3xGmEPxllXMqVibsFurcN1GVKDaA1Q+vr2hJk68IQmXgobEwTM4FIoMZ1osR++kP71fklyZWAWCgVyZaG7QZjVyaA/aBsuGWY6A3sQpzg/+vMCCNIJQ6QV6hC9LbKPmjFjldI2JJEpZr42/jefja5fQLwun6WpaITX8saDJ4udI+kJ+zBEHDx2mjm3bWj7/eKNA3/hcBbBZ0Bud4u91SHLl7z3kP/JBu6OX9MyCYydOpLJ3l6aLV1JspkDxWZgIU2/8R+XqK3HjePLWxH/t2z26X/3QUt3bpR/biSVNft7vF2kKdH+3rCPtMsZytWETqPgTrX3yoZAvn9wt6PJMzr9M/5XkymXM/DGjJ4748cd2Spmyh8AXz7Z0+RgPXpOeKRD3xOt131vBAiR6SzPy66c76PwH79ltc4efCr7wuSzekkdqxKTp0OoPixNrl9DRaWN0fbIQEqT+O++zA72trtfRhxHdlrsFXZ6BJblyGSqZUSIQ0AggrtOudo/So0v0g4gW1HFW5bsF84Ub7xZMGDmQnbHXZMMXHvfNSTl7ivYP7UspR5TzQnkq/mRrKv5EG7rnMfVZbt7SoElNjfuaGl9oPAOlv+CThTAO8MnSSzgVAT/eGucVKsjdgi4vApJcuQyVzCgRCGgEYA784tmnqN1P+kFE9cjVhq1bqVqVyiRqtrUTOS+3RUKSx0wV2Omot8hAU1V51Nt+4UzvTQ2C1JTlLE1ZWtIZ+mZYf7p4+Gu7OYhFe39xDJWqWlN1zxOES2+OCKRJ0Sc+V/9euhRIGElZJQISAZMIKCSoJbX76R/dJwsWKGAXwybr40uZH9LTr2cSqGK2MlDuZ8/GU8NdP1Ox4lnXjfKbvY7yE0YOUu1wRGBPfLHDPKIQDevrNSunzJ81rPTGicQn+/jcOnqIDr4+yC4AruKL9RaVileO0/EU/npzhMlpyKfZJbnyKfyycolAcCLAyVX817/rBhF1Rq6UL+HLdkTm1y1r6JvJo6jL/l90vpzt8xuVo3f96JwpKpOIuIiYKUdZcPTll9eVbpM4BAYO0OKCYOHoJm3CBo5KI9/WfU+t6F/MEXK3oIvrg/bL1MXHZDaJgEQgwBDApLzloTJsBx3/whWbEB0VZRdElO8W/OfKFbr0z0UqWuQOVauxW/DrCSMotlRpqvvectu97E7kMIPsf74r8+XiCU7qtd+aJez+yx5xk4RC1KRI4hlo4+HX9cvotzmT7LRYkWXLU5MVH6s+oLL7PvKREp4vnzxb0NV5X5IrV5GS+cwiAE0JnKixmP+yfD6VbtVBtbvFbHmBmh844AfkAF+b+F2gQiWfNOf0ltXsq9dMcrZbsHhsHD307nJbm7I7kYNQwXzJz/6DtgqkSr0b0Z5YXbx4kQb3H0BDXn2Ftm/dRh07d6JpU9+mAYMHU7FixVQaNwSoxb1effpQ7QfqZEvjdvDbAzRj2jRauXaNW+Vgpy9kadHyKTpz+jS9NmKEXTmrV66iIkXuUAVKzi7OvJKcWs7x4X3Ye8nN5L7GISIygtasXMUCYs97f6FLmkS9jxD0K96ZR5dsZe+kle2i27fl2YKuTp6SXLmKVM7LV7tadTr4/XduNxyaByREGD44cpChr4/bFQTIg5woIO4ScGj2yXcUEZe1hdpfmqFnFszaLRjuFnEwu4DjyBpgxBN8q6ARUwdO1NdYgYCAnCDVrFWTHm3YkDZt3MiI1roPN6rk79y+A9Wt9zB169FDdd6nOwvRooXvU6FCBdkRT2bbi/wL582n3Llz04ED39KLQ4YQTkbQlnPu3NnMdtViv92RU8+k66tyzn/zJe3r3Zod7QIS4A5uruLAzeGo64G562wmsx8mv84+/lC/r3AQ631z9BgGA0j2/ZUquWzaw0fI4QnD6Oy2daoxzkzob0ynfFUf1PFJdE9TKXcLmpitbeTqX+nQbgK2HJEVX1B65xi60nhmgqpbhjkdYwLDF1aT9V+48mjQ5dlQuTBVfe0tunz8J7p04ojf4lCwoL1Du223oDA/sAXh8mWmDRJTdq8zrZpArEBGgZtq4XVQ7/GjR9kRU/zIqIKFCjE5x4wcSY82aGAjPzja6ovPP6d5CxdaIj/qBSHiRzSZxeGTnTvZsz8fOWJP0DyAsyt4Jh07QtH/3aDIuJI2bbPYLrzPqYln2f3QQkUdjofQM78ycsy1tSjnjz076eehvRRytVghV3q4QYuZr/Q9rPy8/15g2kwuk15+yHXl7Cm6ni+KSlWtwcpl5KpnSypQrQ5VfnupS+MWz9zKuEUhpcs7zM9xQNtu5c6brfeidvXqtPvLLxnRduf9Sv9mt+r94f1ce/wslRuA2fEp5tebIwJpwvaNQ3uQkCucL4dz8zDZiWcIOhoAOPsOEzLyi1+N2mdcyWdlMM/slIX2IBm1B2Xj/D2+IJh5QVzBAZPT0bmTqerQCfTDlBHMpIPFEtfFiZbXq72OSRQmtNSks+xQYDzPtRd8QsOzmJx5wjOYjHn5PBI5n4xx7/KJI7r+RigDzzNT5gmUEcM0bjxIn3gPeWMbZpn2eL24jkkW9UN2/EbdIAyY4GAaxX09fycz+Hsqr97Eqf34ys7E7IiIYTcgIlN7YkHAnNC5QwfasmMH3bx5k9q1akUr16yxjX0cBL5g/nzbHACN15BXXmHzAc7T3LB+PQ1+4QXVhwZw6NenDy1dnuVnBtlx7c4776QXhgyhNatWsUPNURZMlhPGj2cHqiPhvcN1VxZSZsJ8+21q8dRT1OTxx9nCO2/OHHbQPMpHWQMHDaKIyEg7InDu3DmaMG4cZWRksHpBPl9+5RXixFNLkPGO7BvcSXUEC9P4zFlnIzh4n8Uo/yyg5dsL2bsCEsPf5XKjptHJcUNs5l1eDidW4ngo0/MF+n3xu+wS8pWO70jfT36d4D9UsvcrBBMeNxPzPPeOnE6xZcqyZyD31y90JRyIzBPbUdr/NSaTmPDBh2OSuJw1F3xId1aqxrIcnTuFhfwQTdL3DRhqm7t4WSgjLfGMbcziXa/w2kT9MysvX6aIiAjWhxhr6DPMy8906EDxrVqxejFu+McsxpZ2XLn63qFN+1/oaueHxQmWq+VwvLT5JbkyMfsGuuYKE8+bY8awiU9c9HEdkxcOJsYEickTk8rJkycJX65Tp01jz2DA4z4GO57Hz9vTprG/xbLLlSvHygAhAXnDs2PefNOGNMpAWZzMiPXzlwfPbd2xQ9U7C+fPZ3/3ee459oKhfpT7ypAhrC78jYSvbFfIIl5Q4IGDk5FwaDTK4xootH31qlXsIGnkxWSL9moT2oJn5y9cyGTgGDvDwdnQgxYHiZnGMqMLY0JDkDz+FQsNBiZWcTJlfjfjFb8bnh/lQLMB0obEv1B5ObyuyNi72HO/rJin+lIWZWV+Pj2z/Hz4PXxVo7xdTz+qcq7Gfa5Z4fXiGhYFaKdQHgvw13+oM0j85r4zcpXdidlowhY1VmI/G+V35zres9OnTzPtSPny5dn7hoT3dsnixTRw8GBq1LgxG+sgRRj7786cSbcyMmjr5s22dxT/4Di0ePJJOvhdltlcvI73Ddoy/L6rVCn2brd7+mmbzxTq3bJ5M42fONElTQre1TmzZtGEyZNp965ddOjQIdt7i3cVJA0EUEyQZ+a771JYWBibC5Hw/n/zzTc0YuRIu3oRoHV3+0bsvcPYLVLrYfbO4EOh2vRlVOqBevTRE9XZfbxP+UrfS5ePH6F/9u9mHxJ4p7G7EySZv7uKf2FlG2G5b+wsKv3Aw7Z8eDeLPdmaYirXpMRV822kDeWh/JJPPUN06R82P3CZ8NGGd46/+/jY+rRdA1bnvb1foti6DW1yY844/+2XzGSGukq16sjahTZxOfk7zueVsMgoKtW+F+XLly9LbuBRrwkdHvMCpfxylGEJGXEawMWff6DzX+xkH06idp6PBxAr9D/m5A6dOrG+2v/VV7Ro4ULq2KmTbUxAc7V9506XxoM4DrUE+c8fEmj/c23tIrtXHTOdYuo/ka3yMUfI3YIuTtmcXF0MYM3V4YQENngxgXTI9HvAJNmlQwdGLGrUqkWYXDGhYbIbnUmKMCnhS/KlzK9UQIayQCRAZvBFyP/Gczwfym7VvDmtyPz6xdcIygdh45ogfFW+OmQIm8TxJYxUp3p1OiBMxrgmkiueh38587L69+lDzZ96SuXMatS9aCMSSCVvD9oJWXn5n335pY2ooey5GvMILxv3ID/wcwUHV4bcl5lftvcIJp+Pn6jOzIaYLDEZ429MXPhizF++MtM2wT8Cqekn3zFzxLHMCRYTbsVMAoMJF+WDDD2yeCsdyyRt4kRYQtA4cXkxKaNO/IYMkA2TL76EefkbKxdmk2fj9V8wWXdlTuYt9//OnsOiApKABNII2SGHeDyFK/j4Mk8hHbMgnx+Sk88zzUVRjSnweqaJ0N3rwAxaK95H6DfR2T+75XM8/75wgbp17swWNrwL/EOl8SOP0IxZs6hylSoq6MeOGcM0UD379FG9o6I84vusvd6nXz/27uD6wQMHmKaJv4OoCNdbt2xJi5YuVWmPjdqLMhbOm0cLFi9m8xjMmphv3MGn/kMP2c1DKOe76WMZwRHfqYu//0IXfz/JiBX6Cu8hNK+Vsd0/czzgPcH7gnenZLse9EXPeBZBH+8yNjog8XeRl83fVW6q4+MH7xlSyad7UOnnhrLxJpreMnLnpd/37KSjmSZF8T0Hsarywkj2PH8GBO1cwn5Vfo4/lxNl4F3dWrcMe5drr/iU7so0KeIj6bOnH2Xz0YObvqaQM7+yOQYJc0F4pslyb5P72LW2R5QYcmK/rFm5kn3UY90Rr2ONwBqF+RjXjfrFnfcu6tZ1Nn+Ju20hVy2NidDs+IkIl7sFXZ6jg4VcgRBB7S8mDOqk5GRGuji54nk4Qdq8Y4edRgh5uTofpAIkSZtPJB54QVAHSIiY8KyW2LhCrkDsxLK0BMzlzs3MKC4CkBtf1JyEOipLS66c4eCKXJj0QGRAOkCU+OTFiQsm719XzFNN8OLkzEmZdrJGHi25wjU+WXPSpCcjJ1JYNDD5OEp80v5xyggmO5+Yed180vXVbkBX+sDjWVPCAAAgAElEQVQojxG5KndPWTp16rTlxErETA83sxO/s/zQFCFxrZVIWERMUA7IC5zh8eHB379u3burCCZ/r7T14joWzDyZvjOoF4QImmieoNWA8z0IEn/XHckvyoMy8C5CO96seXPq1LWrag7TloO6sbj/cuIE07r9/NNPKnLF8/Pdc3xMa8vhH0ZwCs9zbyXbeNASJV4OiBUIlh5x488UqvEQNfxguw0X/r6KBAc3MSfgPRXNkfwjisvF5eaFcfk5IeL59dqLZ1COVh5+HfWifP433u96yz+xjQcuN8iVFjc+jzIndc0HCu517dGD7rnnHoImVFwfnI1nZx80IIpokxHBcqd8Irlb0OU5NljIFSZArQYG5IZf1xIU8Z4WLPGeUT6ReOhppHiZ4j1XNVfOCJijzgUpnP7228wfgyeYFHiZuI6vcpgood3iC41emVpypYexmMfVQce/dDH5YtLCxMm/qIwmSiOtlCPNlUiuoGHiPltaOfWImjYPvtqhnQK5EpOWXHGS6CoW/pRPj1zx3YJ586l3C7ozMYsLi6j9AwbZ/aJ2RR5xDuAEatnSpXYaJch57OhRZh7k5Ar54SPDFzS8Z9B67f36a7sFE++5eF1brzuaiHNnz9rmMuAFeWBa2vvll8y8D5IGlwQtDiBhuP7gQw8xcxDkN9K4ie9l4bqN7NrF78O0V7G1EgkciX+cFHv0Sao3ayVb0DkZgbkP7f3nww9spj1omv/8Nmu3ICct4vvKNUC4xj+4QNTwAYSxg2vchws+Rhf372ZaMh6uQ8RBnDu47xhwEOWkfOH0ZafHbNppkaDtad+IUn8/wTRVnLAYadxaHEzUJVCt2ral6tWr232g4MMc4UAaNm5s2C/iHOHKOBfzp1z4i77q3YrJLyYtQRbb62h8yt2CJmbsnEqu8NWHiUer7QJ0otrdFXKFSZabCEXoRbUvruuRKxAdmP84yXGFgDnq3vjmzW2mUJ5Pr0y0H5M+ZBTNFWLZniJXfLLDRAmTH76sOPmBiQhERrvYcvMR1y7pESKeh3+hGk3WesQJ9RpprkTtWs1xs9kErCWBelozE6+hX2TVI1d8t6DoNmB2gtfLD1ML/6LWahWtKJ8TEHGh0NNAie+uWC/mhpo1azINL57DvUGCTxPmCLy78JHRahDwvonX+VyzbuNGt02r4jykxQcaevhgjZ8wQVU+6oWMMD1yHLgLBT62tOXw9wfj+77Ji6lEprM43rV7ujxHZz/dTt+NeZ6RGhAZfKyAbIB0YfxrP5DEBVx8X8s8+zydTfiafujfjmmwH12yhf2GPNtrx7F3QSRX3FzHr/GyOMG59s1uZlqG3CBqMB1yQge54UaA8YY67p+yyGby02riDnV7khE3UeN2bNNq+m3CKzZNuzONW/1dR+3Gw8rly5m2EP5yYkL/YI6FllNcH6we/zARcjcGXj/8yhos3WHaBK83R/jF5OWiED7ZLRgMPlcgSuLuN0wscMBWJsh5DP4+zynOz0h6RATX8TUBx0NodlwhV2PHjM4kSFllo5xpb09lPl2j3xxre3lEfydumuzQuZNNLn1yZS+73ljSk5UvAlxzhTpFx3gjkybK9xS5QtkwDSJhMhNJDXbxfNkznk1mD727jDnDIpTD1y90Y3kfWbyFcFAptF34euV+Hbj3xbPxLI9ZciX6XPEFgvtRYcJGmdBacZMk5Pns6QZMfi4Pl1us28X33W+yOfK54vODMvFfoqLFiqvkNnMd/nLAE0n0y8HfZsoxmx9zwPX06/RMh/Y2+fF+QEMFZ/C7y9xN4RGRtGbVSvpiz+dMawXT3kc7dtDSxYttvlp4ZuP69XbmNS6Pnu/Mq0NeorDQMHp9zBj2/uGjBi4DCiFyjid/t2fMnMl2HdauU8fmVwly9eOPP9KLQ15S9Qv/uHv/g6V0991lmKvD0CFDmKZL0azZ18tJL94/7HQFMcH4x5EqBRs0pSOD2jNSrL0vamw5aak6fRnd06Q562fe53iudI9BVLFjL9sHCu5jt2Bcp760t8n9LL/ou4SNJilHDrGxgudBAvF+giDc3boL8/US5Q4rXJRu/fMXk1tL+FA2/CEr9n/NVj/8sh6eupDSks4yooiE9xjn88F3DIkTLmcaN+37j/GclJxEo4aPoEcbNqAOnTqz/kd/Tp44kbp2727rxyyNp/PxwF8+V98XzFmYV8VNQpyMgiS7Wo4kVyam6yzN1b8mnvKvrIcTDjEtFIjV1GnvsB1wO7Zuo+3bttHchQvYYNbzW1K+KF9mQdtq1lR2G2KiLRFbwub0jrIVc9gCVaP79+nLfJeat3yKXcff5cqXoxZPKc6O27dtpZMnTtrqxzXICFmQB2Y5XheuQXMF+etUr0EHvjusqotrmHge1DVl2jt2vmIKWWvBZMeLzGVnEX+Zg34J6tKho+o+fNVWrFmtuxNRbOMvJ046xcGV3Yy8Yb+umG9zUgeJ4up83E8YOdjmHC4CoZCwmewSJkJO0HgeTGzcJ0OZ5LbQxsrKcS1tj/ztcNCe3rLG5lgtZsSXL3YE8bpQLhYXLDxc84J6kDB58Xr96w1xTZpCBQsaHtx88d9/3XKe1poYFC2gQkyxUDbZsMdmrrX6i12rUdq08UMWigHkSkyIM7V00WL67ddf2XuAdwebV7jPFMoBEUL0bCSEQ+jVpzfb7Yf3gs8NXP4xI0ep5gt+XfG92saIFUx1XXt01zUV6eGAd3vUiBFUokQsdevRnb2LmF8gL8IqQJ6y99yjahfK+fTTT5ncyIf3Hx+NwAFtXbB4kV3+i0mJ9Nf6xYT3AQsx+qj4k60ortNzTCODa3h3T21ew8gLI0utOjDNFje7J4wfynbUVR8+yaYZQb8femsohYaGUpk2XahUfAdWFuo5/ckWim3WNpNwxTOZ8E5xHPL8e4F+nPI6e7dRX40pC+jE/HeI0tMof/lKjFyhrB/efYvObV/HdslxuWCCRDloV+r+XcyEiXkE9f+6YRnbRYjdlFWGvsVkRR3HlsyiC3s/ZXJgXkLb8F6jHGjckhbPsNWLPLh+eOJwunn2d5vs/Dof/9xdA6Sdh2JQNjsp7wJS7x49mHbLmS8Vz2/2fUna/zl9/Vw7VZ+jfTUmL3BZo4o5Qu4WdG0+pWAhV5hsXnrlZUZYkpOSbcSHL/ggGkg1atVUIYOJDqEJMElGRUfRow0aMrLFE+4fSjikuoZ7IGZwMkXsGZAivDAgdLiGxImXSDiy/KGS2USHlwtEEDKD3EE2tEPrB8VJn0gAtWRPlJe3h8uAtp88eYKVK7b33vLl2FZgo1hXYhtRvis4uDjs2GS4tW7ZTHW7mkyiDExymHj5BI7JUIxphTyYKPkiwCdBTPx8UcAzMCEg8R2FjuTDAoDnUScWCsXHowN7RPENU8rGZIvJO3mPcnAqj1uFL2pc58+4ioW/5HNErpKTk12egLULi9g+EFBOgBWtnxKnzOxCIfMrqEocJA7i++VsPFz7Zo/dR2SZAcOoen8lVAdPRuVEhIfLswVdnbCDiVwZEQ5XsQiEfPiCBskSv3gCQW4uI8gJiAvXFIGoiFG4A6ktwSarEblSdgueyvYXtagdFLWQzhYET33Jy3olMXGFUATbONGzDDRe/7lNy+iovexD85+L1KZFi4Cc/nzjc3UxgM2ChzJNdwvUpruA7P0gFhrEatfTDZlJjUdHbrrzsOEuviCGwi+bhvPxfvzpZ9XEadstmDefS1+2jibmXS0fYJG/Qa55vwfbwuXsy1+2VxI6XxM6ZcdjPDuJgqcC5RHD73OnmtAKFSvYzRF+OZkZCCXJlcneYqa7Q4eYiU4m/0YAZroLCYrvBKKXR8SW9G+Bc5B0euTKtltQ+PhyhyD8tHIhnXpXOdEA/c59YdwJSyA1WcrZjhIHiQPeJ3fex6TvDtDh59qoZjcEYS3evrfDcaU3RwTSFCnJVSD1lpRVIhAkCOhNnDa3gUxy5c5EDiJwqHtTmy8btFZ8u7wkCJIguEsQJMF0j1hx3FhIi0yfVD6FMfNg+Uq2GU37vktyZWKy55PnPwFsFjTRXJlVIvB/9q4DPIqqa5/0AqEmhN4JIF26gHTpUqUpoIiAFEGK8CNIUVDpnwrSRMECNnpTqSJFmjRp0juEUNJIIcn/vGf2TGY3W2Y3u0nQvd+3kp29c8u5d+5551Q3BSxQIK8ZtaD2fHAUWD35+zDtH96be4XECnGO3IwxfYwxs1VLbkCUugKOPhdZ4cUCnruPNOpBOJg0+ELxfjY3L5wRbm9BnSzEDa50EspdzU2BfzkFrIGrmzcd9xYEsIJnJ2ytGq3ZR4+TU9wqrXTmZJSt+DQzdjdAy3yAhiTPe3q1NDrZqr//GeVv0cHsC1C2QLe3oG424AZXuknlruimwL+aApbAFbwFL11yzFsQ8ci2tFQCxoa26EhlRn3gBlZuYGVRMuIGXBkPuG4v+4TDzEjhWGLLNpt9Tj083N6CupmAM8EVx3par8R6QpJQfNdTkLi0QIECHFjv2erV+V93cVPATYGMpYA5cCXegr4Oegvi0EYASJRqC1dRibrPG03K2ZIXv4fh3D4cJaDuCKqo5LbLCioYVwIHzBVeYH6hhejGyWNUqn4jIy9cZ9PZFfS8d2gPeebJx5Hj8wQGcKDOjJTQXdrxC6f8yeh+M3t/Yt9safmsUfR2SK+08fpk/5R3ewvqP5SdBa4AqN6fOFE3oLI2QgTefL4RUgX0zHJAC2/iCBaJ+EyI24OovsE1lECIWalgnJJk2NL48FCJvh0HiqXExs6al9AOwTmhJkKf2sjszurH3Y5jFDAHrsRbUGuTaQ+j3v26EjQUb8MttxgHi7WnHb3ABExCon8jIvWzC1f964EVaLO+XinK81wTSvb1o4c7N1O7PRdcCkze7N+fPjeEvnHGOoqEs8rs5XR54XQOLovzCEbXoQ1bUJnxs43WUVTNsN+r+vZ76QbsVw7soZNDunGkdpztevebtmNn0CGz+gWdJeCy8nKS+rxq52XujHDstMmcuzLFWzA9Bu2QViGPnysKpFoAWYg2nhUK3sSxCeFVAXUHokxnRXClfVi0B4aWhnhTRLwTFICcOnOXu5TEMibQDoaUpm9HLu3c3bhNCtgyaLf34Ad4B9NHAcPCPpTiCkaEFwXsKzyTCJSY59k6VGva/HQz3syWLNhi4DLvih/Mo2tff875OKu/r6SJcgWd0e6ShQup34ABTmtfJJwtt/zF5yrOBhScGXhJ1J4VeKk9PGEIAwA4SJiTsNgrWUPkcrSJ/iH1dBXdXLn/be0Ta/shKvwu7ezehBLDb6vNmLO9coMrm8doaoX0Sq6QImVQ//5OkVhZGzZA1tsjR2a6JAuHt2+OnFSgcWtWd+AN0dUSHzuWU60K4MQxpQ7u4QPIXPoXHFqog8NK6yXiSH967oEUA7Qq0LgVHZ4wNMvSTs9c/o11bIErheHoTyoL6aR4CWpfQuxtR299PI9g0vUWr6I9b3RigCGpiVIZi/Xx47lBwQuT3n6NGWba9qOuXaYbJ48aVE6VTACmcf1HZ0+Qf7EyKp3xPTEq0up4IEk/Pn08P0+rKgfzSxJelpw1/oxoZ0f3puTj48PrhXWElNMrTz668vtvdHLUa3xuiORTVFimL7b3Tx2ju1cuUan6jc2oRK2vO4AV0l+lBtI0ro+zMsnHz+CMkZ8BH6RtkL4rYUX0PxcZQU9HxhP52xreR1IU26tNRsnA3d6Cdpz8qeDqvh13KVWPHD5M74wY6XJgpR0Y8uP1G9Df7rHiBtiA/XPuHGXPHsRJlu0teBPfP7wPFX2xO6vT8B0HuPxtKsEydx3Xbm7fzF0XbNJK1e9bU9FpD3xpE4cNHmw84GBiIsrWzun05zMYPAFYhdR8jsIP7uW3Mu2bniK96mAAV2vU2zEejBPt4x6M1RREylx8gnKo6j1rqkgw2qIv9mC64d7K73xg7xK467uQAnnz5LGYuBmJxu2V4Bx4fxSFr/+e9027Ped55BktEZBnoHS/4UYBEre91Jj3YK3535NvmQoUsWq5mjsS48SYi7wykKq+OYrkGcH1Yt36UpF+I1QV1arKITyvNgeupaGPEgm7g5GrO54lJCr3L1aafn+9A0WdOMx91f3fMpa24Xmr/9tJgu3YvmG9+buMp+LMpem2WZsycRLduH6dPL08uV2cp7Bzxbps37ad1q1VzoDoqChq064ddezUKc285sycxTlK3xw6hE6dPEkb1q+nt0eOolu3bpL8hnyl02fNUs/ZM6dPc8Lo/xuv2N9J0bMfwPABmuUFEWeaIglVzg+cUwBkQitcw+/l3xzNwGdjLSVQMc7Lpj/uUPeh0P/5pWtU7QPG89fc9+nmd0q2DwDVC98u5JfUKrOXUdHa9ZgHSH5M1Cn7zjSq8Mobds/LXjq4ur5ie1XdyPZKAeqt1K6zBQa6cwvqPYMdAVd4sBYvXMTG65lRoCKcMHkSZ3rXW/DQY7xlwsL44IiKjlYffmSXh70YpGNInoy6iPauF8Tt7tuBo44rb8pKot97B/fw4YnS6Xg4b1jThxK/YeMyQDtzUq2Pa1oVnRzgaEf6wr04XORNA7+ZFmEsOFS0sUzwHQcKDnUZZ0iNetRgqXKwQpKFdjFmKaiLccqDpojmhxr9DpAlB5y58ehdK3e9zKGAJXCleAtestt26cQQ5SVE9rMeRupsBiL71Ctbdmq/7xI3D2YMoI9rlWcto7hjf/JLCPY4mDLGeeWHpZQUE80MvWDjVnRowlCeC1SNjb5KPffk2QQgMlVF3flzN0vQMP/SLw+gmzs2M0gIqd+Myk6cS7eXfaomHucXF/8AKtK2K4V1e5UA/uQZB0A4/v4I8vT0opZbFDCGYi89Dx44QJ/MmUNfr1jB9+Pcg9Zh4y9bGED17NqN5i9axIAIL6LNGjai9ZshuQg12pDo983+A2jIW2/xeblk4SI6fPgQS54A1ipVrszJ6HHeoi/UP3fuHF29coUBmxS948c5BHrgbMHccc4AJGnPL7SJtcM1vGzKWj3z8RI6+38D+HyWs1j6levPf7GGgmuKpPIRQUWoqCOV/pKTk6hw265U/rUhDHjRNvZFUKXqdHLmexR78SxJG46si1462Es3R+oLz5B7tbwI4/Tw8HDnFtR7PKvgKkKf5AoPzJxZszJUWmVuLnjbEoNKW3OV8UKtKIAMUrcpkybR5wsXEt6y5HtQ9ux8wNgD3E4vUCRE/Gb0g/JmBOBxZd1KPpgBlOQ7QAzeqFCOTR/PD2qxF7vzw8oqunUriYHOF6lSpFVVlLfjTsfC+Xd58HEN9wLQmbP7knGhHoBRtoJF1D5ZVThwtPJW/noHtU82LG31LB8qGCei9SIHlYC4lpsVo2SpA4CHdsHEMDYUadvWurh/z1oUyJs3reRK9Rb09UvDYG1JsmTfcuDQV4faLfmy1b52QNYY1O/9FAkRv4UbVNLYq+XHfkzle/Sl9fVL84sE9rZXnhAeJyRH27oq6qV2f5wnBkr9O1l9Nk3Hc//mDfK5f5ttgyTNk/ZZRv3drysvZv7FS1ONRWsYyMhzi2erSOc+PB4AsfPfLlRe4F7sbjewskQfGKZ37daNGjdtSh3atVNeOMPCbLY/ccIEVeq1ZNEiWr1qFX25bJkREKtdvTr9vmePU9b9yq9r6fDofkxiWUf8zYbtOzardME1BmNdFTCG8xjnstC9zZ+pEkahPYCRqVeprAEAeLXPf6aiVZ5Vz0rsoWofLeJ5PTl1hMeANcHaZCWg5AjQu3/xH9rZ8TmjZ137XJR/prw7t6DeY9secMWG65Mm6W3a5fVg6A7AZK3gDaxju3a0ev36NIAJhwJ+RxsAVzho1qxfz2DL3gKwgYcZGxEHqRzYOJhR8J3tBjanvnmyGLaVIoZFPQAtLdCRMVg6kAW4WRqrHBDy4KOegCcBgqbgikXw3yoieIAvKdIW3sBzlqvIYBF/i2iejZfrl+bqAIHu8vRRwBy4Ur0FNS9fehiI7CtQodY8RfVmr5Gxs+oLA5TnRfYpnkXtM1dr3kojICDMF+OHtPvU2H5G4Ap02FhbUTlp97yWPmD8V9euoPBDe40kwVJf+hCgpwVc5nZQeoEqzjl8Dh86xM3DTAKACi+rbOYxciR7aj9Xrx41a97caAjaeeGsFJUiztG4uDiWZGkLwNX6TeYlX44A5z9eUEIzCO2s0Z9VeysWqeeYnKH1f02VMGrX13R/ynkHiVWtqfO4X+3Lquna4IXYdP9IHT3Pi7a9zK5/8cPRDFillH1rAoW07cbPr7kz4mk66TLFW/CeDckVVIEAKVmtQMqEg8FSwYEBzxbUMy3a36zV0zNn6OUBTEq9PIDtlxT7IuVtBowGDzKkS1qJlByk+F2um6u32iC56mgALaiDe/AGB+NwS+WMQaKGA7mcBihp2zMdm7SN8WilYdp6mJ/YcllqVw/N3HWyFgWCzUiu5OVLzge9B//Vdalq45o/76HCpY1tHPW24ywG9Yvh5afmrC/p4MjX1GcT4Gp718YUVOYZqjzvByMAiOv4veqCnynIx8voGcb4w69fpYOdlTAs8mxq53Vrh6J+xItM4S592ED7+Mg+RvXNPW+4B/eWeO0tKly/idEmQRyoJ9lyOARUv//uOwZQ3Xr2pAoVKjCQnDRhAnv9yRl67949Wr9mDa1bu5Y9tIcbXl5N1wvqRNyHdj775BPKmSsX9eufaguL+g3r1aP9hw9bBGj2AgrtuSXjOdC5HoPWtn+c55dXuQ5JH85kvPzhTDY9Q9G3rC9Uw6WatTYap7mzU854hIYI6/2mUX0Yu3vkL+LQuthLB1fXl30r/fjnL0StfjnKX82dEVnrFLM+miwJrt6fNCnTbKyskQuHgjngJPfgzQxvY5BcmRZI4n7fuZM+njWLDx1LIEzP5sED/kur6mwPAE9CPIgCfiAtwuEOiVYLg1pN2pRDH9dhDG4KruRe7QFuCQCZjtPcAYFxbjBI0XAgmYIrSKTAGAEKAQ6lCLPENXgiacEj6ki72nHqoZu7TtahgC1wZQ8gkr0Hhod95mqGYKt9YYxQv8VdPs8vM/LyIM+g9mVFGIw8s/KcACjVW76Zgcn91cvV2EAAV6b0EZBU0yC587x2np9veUZQf7dBZakdz6XV39LRScPTvIzd2reTvEqWZwaudZbRuy7NGzXicxC2URh/YGAgvzDj/BOjdpEoQVLXq2dPlmoVLVo0jWoP4KpXnz5UqnRpBmIoAq5kPC+2bm0ErvSOU9bStL4ApNYa1Z6cVwBQZd8az+PMnpTAwAlnEs5VqHo3GSSMAsJkPdGX6Ysk+j2qkXzJCyRUZrs6PscgroVGA4G2kouU/lcAK6E9eITW5raJQb2KM8KdW1DnmW36ZmruNjxoeAj1RlzX2bXZaoUKhNCNW/aplWxJrzD2CZMmpZFw9e7Rg9/iYGSZXnCFyciDLvYVWiAlgAiHgKjSIOnCoS8SLXmLxv3YzNImDvr0gCtpD4eCMBlLUjU5dHAPmI0Yw4NRAOjhIMI1AEk8fJCKBdd4jg11TccJQIZ7tNKt9OwN972upYA1cHXjhn3eggIsTKW16WWwlhivreuI47O1WQWupn3JwXgubV5NpycpKi0BXOKhqwVcwnAA0Pz8/HlvCwPCfWWnLTRisAIwA0uWpWIt2qspRnCP1D87bgC/4AiDx3hgq3V6bD8GUBgrbLbE9V/qYSx47sT2R48KFefgO2PHMiBCfbwwy8tlaGgoS7HmfPIJZQ8KYjUowBW+A4SZtg9w9ZLBVgtqQQFX2vWtU726Cq7goYhA0z1fecVhoC3gqp5GtYc1ECCFdckenAo8tYALqi6cT0JP0Bz2VHBawHmGl0n8K+MX4CxSf7l+7bMP+OVTvLXF89lUO5BZ+9xZ/Qovk8USCWD2bG5vQd2nsB5wBQkPHkRXlhzZA+nj8QOpUIFgemXwBxQZHau7O73SK4Ao1MXBAW8W2FYBdKE4A1wJOEJ7WhCF7/gNAEv7NoDreEgFsOC7vEXL5CXcgtyHN2R7JVfiYYN/MQ5tn9o3OGGEpg+WjEUAmbn5aD0STdWX8l33grorZgoFLIEreAtevGift6BIZLR7xlkHv6PtCGM0ZZgADngOtC8IovrRqsYv/Pw1nVs0i+Ju31AZMhg2IsF7eXlSwy+NpeMAdCdmvEt3flE8c8GgOHSKpj5esCQsCcIziOQIzzt+Q/v4G88XHFdwrsgzW/WjRZTt2ed0S0xOHD9OXy5ZQvfCw/nsw3mIF+Y1q1axig/XoToEuELp0KkTVa1WzWz7uAdg6e1RowixDlFgo6W1pZo7axb/BoCG8/XP/ftVNSPq27uO23u3MUtnSJTOLJhO9/fuUGkFz8HQF1KTD4PGONf4/AvJT6Vff5ty5i+gAl6sjZb+AFBw0gHNte1g3ADNiC0mYWqgqYDzj6NenPbSISPqn9/4M52bMlw9h0Ri6+np9hbUfTjrAVeuVAkCVL3arSX16dqS8DfK1t8P05ipC+0CWLakV7AZ+37FCn7YJb2O1i0Yv+MA0F7TTURNRdHjQ2olEiz5GYckHlptnCswH238KDz8OOQlQB0e2nuH9qqhFCAFEokQ7jXtQztmHMK4F3ZZOCjkTRjMRXsfpFkIVIhrogrEvbhHDhBLHomoJ29xeLPUqoHckitHdlDm3WMOXIm3oI+d3oJiC2MOyGhnmBGMQhi+vJSIqsgRo2o9EiJHgIM9dADouvrrWqr17VbdwMqe9l09fnf7qU9AVl2X3IH+bD6iLXVW76dKNWu6vQX1HtF6wBV09c5UCZYvU4xqVytHtauVp2bPmzdGv3HrHq3atJuu3w6n0/9cpdP/XLE6JVvSK730cKQeQBNAhdhHAeWLWs+R9p6Ge0QlIklORQUCIOfqNDpPA32exjGaA1fiLah1eNHDEESFA3WL6Zu/0EZPO+kFYgkHzVcAACAASURBVOe3baKo3xTJEcA+9qc9qrSsCATuHDtEsbGx6Q4omhH0f1oBbFZc94xeL3kZkWcQ53qlLi+7wZXew90WuIIKrVk68/p98+k4BlPpKVATAmx99eMvBOBlrmzduVMVaaenL3vvFXskARymBpL2tvc01Bd7Me1YwcAAKq1J056Guf1Xx2jLoN0ehiPgSoy5M0viE/fnDjUgLqSyYW9NMKQwSRsY0w0E7FfVZTTDz0hg/l/fD/LCLDSHSrrJx/Pd4Eovg7AFro4cPkSD+itZwh0p5csUpXVL33fkVrP3AGR9unQ1ffXjr0a/I/AdvF4ciVGV3sHd2rGJzn+ziD0FoevPiomc0ztH0/uR80xRNf7NPyGSr6mK0/ieFCcMwcMJbbibsEQBW+BKYaS2c6hp7fjMubnrbceYkdru110/v9HSuumskMNNB8focOfP32lv/87qnoKWouu2Y25vQb0sJBVcRZi9BXZI6QFXH43rR51a1acbt+/RVz/8SgeOnmE1nxRItJo1eJY6tqqv2lxZGvuqzX/Q1t1H6MBfZ1R7LNz/5WfvU6R/Cb1TdtdzEQVSUpwBoBwfHFIzuIvjFAjOm9dibsEbN27ojrQNOz8JOdDkh+1q/sxURvfIbSvEQNVNB7fkSwt8st5+2PNCaqJxjLTX+Rh3bkG9R6wtcPXP2XPskutoObRpHn365VpaZiJpMm0PAGv+1NRcddrfT5+/SoPGfcoAzVxp16YFvTtlqqNDdN9njQIGvJRCJsAphcj0mim4MvruDNylwU4e5EH4vxSz3/GjaR2Ta/+1xYdTg4TMMJ17YEAg3bl7lz3GpCBUSZ58oXTr1i0KzpXD6JZE8qBHDx9RgSJFqNTLqQEkkSpG3ng7Hrur3uNmpFmbkWaW6tbdb9YF2tu7NjHKS1tv0c/0pGgZ6tS27VN5dGZOENF75iVXoGCdGjUcImT50kVp7dJJFPZ8X74f3oAdW9aj2tXK8t/Xb0ewFGrVlj3U56Xm9O7QHmb7ATjDB6V21bIGKVcArdq8h7b+8Rc1atiAPpo1x6Exum9SKGAJGMl1c//imqUPQy8AMEMdobM56Za3tzfh8+TJE/6YFkUgpaAkSKeUj3It9Xvav7X15W9z/0p//wXJ1y+tFQcSxE4yLT4+3hQTE0snT5xQfypXoQJ5ZMtOAUnG65KQmEhxXj6Uw1MJM1L0xW5UefQHrIK5tPMXOj32DW6j41EFXLmBlUJSNx3cdNA+d1l9Pxx+7y12BJHScM5Siitfww2u9AAHVXJlBVyNGTWKY5rYW/p0acaAaesfR+jG7QgGVhJuwZ62YGe17KffGFjVqmpsGA+pVmih4kTBxuJLe9r/r9XVAhw9oCk5OZlBkvwrf/v5+fF1Ly8v8vb24r89PDzJ19cXcI3J6ukp351DZWMA5kEJCQmUkpLMICshIVEFc4mJiXwN/eMjfwsYk2umYEsLsP5tYIvVdf06UItNh806HQQHp1ULqt6CmvPBlCFw3J91K6nRKiVJr+e1C9yPgKuszkBkZ7rH6QY+TxPwyYh9y0btC2aoZKk+YiJ5v9DZDa70sDMBV+FWwBWi+AJg2Vu+mTuaalUta+9tdteP98lD0X5p38TtbuhfeoMpmNICKpEsATiZfiDJ8PT0Iv7Xw4N8fHwJQeQU8PR0FCSUhZgLjDM5JYUSE59QcnISJSen8FwwP3PgS0CYKfh6OmZtfpQAV3/060AdDNIk01ohZsCV6flgDoCg3Z39OtLzvxxnWyrpB+232n/VbVvkllipW80NYJ8uAHsXKv4BqUbtBeo2pKITP3WDKz2MQA+4QjudXnyREGhTb4GE6uCG/1msHhUTT+euhFNYsRAKyuant1mud/jUdQoK9KOw4iH8/bFvfnrsW8CuNv7NlW1Jo7QgKikpiVVyABo+3j7k5+9H3iyJ8v43k4jnBuCF+UPFBYlYQnwCeTEtFGmXVur1bwBb6QVXlhjjrQN/0NYBL1Gvv24xXbXg6rlfTriN1w3G69998w0HKS4TpiSxdgONzAMaiB7ftHlzQtofczZfBw8epEMHDqQrovy/YX2vH95PJwZ3VXlB3gpVqMi0JdSjcyrgepoYRabYXFmTXIF48BocPEB/SIZaVcPo6znmpV0AVRMX7qKuL7WnH35cS5MHNGSQZa5cvfQPZcseRHlD8lNUbDz1n/ITVatRi27dvkuFczyhkb0b0mO/Av95cGUKqExVeAARkNgAJEAC5ePtzQlc/f3tA7bOeJCOHz/O0gxtuXLlCl29mupFaq2fnDlzUuXKldUqpt/TM0aoGaFSjE9IMNiAJbHaUz7mbLzQ39OgQhTQ84IFtaA1ydX165a9BY8unkuPNv9IaNcUXJlKyf4NDMdRL7+NGzZw+q0CBQq4gZXhIc2s/bDqp58Y5FYynCMAWwC+kqQ6KTlZydhhMNzOrHFmhX7XVM1ndKSW+mY79X/11fQcs5l2b5YEV6AGwBU2nJ7C4Gr2CLNVR87aSIHBRWj8mMHU543RVCiXF80a2cZs3csXzjK4CgktSN9tPkqzlv9Ov67/io4cPUVjJ0ynwyveosd+BfnzXyvm1HtiDwVJDEulvLzIx9eH/Hx9CTZSkMa4ogAcATSdMBhD4zs+KABN8rcr+ta2CdAFsIXy/PPP898NGjQwAmP2jAEgNS4+nqVa+FdszAC2bEm27Okno+pubFCG7a0Qqdy0ZAu07i2YN6ext+ATeAs+ekQPNyiRz5+d8gk3qVUlaMFVVmAU2jm7x6NQw00Hhbe90ru3mtTavU9Sw0KYgqvaW4671YJ6Dmy9akG0Za/t1cF1sylH9oA0wwC42nnoonq9+jOFaNGETmaHe/XyBZYaFCpS3ACudlOB/CF063Y41z+8Yig99iv0nwBX1mylAKQU6VQyS6MApvz9/V2q3gNgmjdvHm3YsCHDwJOePW2uTrFixWjhwoUMtNJTAFpjYmNVsCWejubAFvrJahItePbBSBW5JE2Lo96CAGuVRr/PKWbEW/CMwVtQwFVGMPAzp0/Td99+y4nZka4rrGxZGj1mDAPAwMBAmjt7Njvm4HdILV7q1o3atW/PjBXf+/Xvz/lH7927R2PGjaN/zp2jJYsWcX0U1Bk+ciT/jXu69ehBtevUUW3KIJn65+xZriPzRd9oA9IqtDdw8GBWRU1+7z21T4xr43ol6TPalD7wHfd8NHUqnfr7b84+AUlKmbJladP69fTa669TjVq11GWE9AUhM/q89ho9U6GCeh1tINEyrkM1iTroA/VxpoM2oIO2X9PxT5g4kfuX65Ds4H7QDHRBO5/Pm0eXL13ieg0bNaLhI0awdBwqthXffEPPN2rE89MCOlGVnjt3jucE+ty4fp12bN+uti310c76tWvTXP9o2jSmg0iZhFct+/JLPgO1a3v//n1WAx4wJJHGb5gH1i5PnjwUHBxM8xYuVPfEm4MH08oVK9T6MI3BeuFf1J39ySeqmhf9frFoEdeXPQaaYk+hLuj/NIad+KNfR04WLqXS/B/plbeU5+BpK1lWcgVCam2valUJo6joWDp94bpZGn/0Tm/q2KJOmt8On75BI2dtYjUfyqwRralRjZJm2wi/c4tiYqKpeMkyilrw/dV07ooS76pnqyo0slcDeuwPcFXoaVtn3eM1BVUAUAKmJHQBAFX2bNkyzNgcoGrq1Klp1HuQ5vj5+RtCJRiDC0ueeKnXlRALpipD3YTSVGzdug3NnvMJRUTco/sR9+jHH3+g1atXUe/evWn69OmONJnmHqwDcrw9jouj+Lh48vbxMXhOKnZbpipEp3TqwkbMqQXFW1BrNmALKMFbEIbzKABXtuo7i+HMmjGD1W7CwHv37Emv9etHNWvWpEEDBjDDx29g+Hv37qVp779Pv+3YweOsW6MG31urTh16rl49BkO9X36ZPp45U1UVLVqwgK+/3r8/S/A/mDyZFixerDJM9BcdHU2Lli6l5KQkvo46cg8YL+z8Br/1ltonAAcAWv0GDRjkoE+AElwH3bp27kz933xTBQ4AAmDW06ZPp8ZNmhjtBtTHPNE+5iIFtkMAeAuWLOFLAIYAWACepUqXVoFn9uzZjYChrAucmdBeh44dVSCpnReACWKjAUigHoAFxgggO2XqVCpeogTTC/MHcNHuB4wF9MR9+H3vnj2slkdbyLqhBXQYD+pg7OMnTuR2rl+/TqNHjCCMfbkhPpvQbeKUKdyudm3LlS/P9EY7KOjbEt1w39qNG3kdUR9zwHgAuLBWAIAAxdKv0GH+woVcD6AWtAOw+uDDD59KYAUamYKr8tOX0qvjJrnwJHJd01kaXOGhwoaqVaUMLZ89nKmw/OcdNG3+T2ko0qxeFfpsSmpwQW2FW+FRdDM8kgqG5KACIUEWqRl+5zY9fBBBZcopb2JRMQlsCK8YtAfztTi/wgyw/m3FNIZUGkDl50fZsgVmGKACfQF8unXrRkeOHKGAgEBWNYJZwSAeYRjkX23oA+PfjOspv5m7Jm0p4RRQB/MH8zIFLXgbxTUAHbHbGvrWcNq0cQNduHCeihYtRj17vkzVa1Snd8eNo7Jlw1iKJepDZ+wbBWg9pqjoKPZEBE0g1YJEKyuBLCQZv/CtwlhMiyW1YGi+fCytQxFVoFZFCIlV4c69VcabWd6COJsgiQCA0jJwMHowOmHIYjMFZikgBIwUkgVITlBwD6QTYKRSH0wdYGDVunXcfpcOHVTJBX4bYwAXSMElAK9548bMfPPkzk3zPv2U9xwYOgr6HD12LAMrATLC9KGiArP+c/9+BnhSpN/JU6caASiZLyRiAlZwD67v2rWL1q5axcAGBXOAZAuSO+kXgAhj3fnHH2m8O02BJOp2fPFFdV5tW7XivwEitePEWKpUq8a0EHA1+3//M2pfwFWFChWYPps3baLV69apOWJNgTnoDBC7YfNmbgfSLEgL0T7Sn4HOuDZ7xgxeJ6Ez6Kmdr5bOaMcc3RrVr0/7Dh3iNlAf67Hihx+Mxo81RB2M89VevRhMisMC7oOkDfxSgK2WPo7a7mmf24x4cQG4ijqZag7kBlc6OYY9akE0KarBg2tmUJBG5bf61z/p/6Z/nabXM1s/0zkS89ViY6Lp8sXzVKbsM+RjIQRAnD/AVeF09ZN1bjYOvql49iVxCAGACz8/XwIThLg7owtsqlq2bMngAUzCMoAyjivlLHBlHKsqLfgCCFu9ejWTpWzZcqwaioyMZMN0iPzz5MlNgwcPofXr19P169do3759LiEhjOGjo6LZKF6JAaaALFNplks6t9Hojm5NCADLXHJtAELTIKIVK1ViAA9pQkLiE0PgUONw+7cP7aNCvYdQ3RETuHeoEHAgo2Skt+CtWzdpzMhRFBQURPUaNKCer7yiggkADjBwSwwNjBRSLEgcBIBg/yhOH6nPGpi4ABCotFBE9QOpFKQta1avZkCEsxISo8VLl3K/YLQoWnAlkhFZNpFuAQiY1rcGoGReWkmQ1Id0R6RGMrcu3bpS4yZNjXYL7jV3He1AogZVKcDoxg3r6fedu2jKBx/Qrl07ae2q1SpwQ4Pm+gXdFsybl0aCo7V1wnxBc1FPWgIOAFei0oVkCKpJtA/6t2rdmlWfsi74FwDom5UrWUpnjs4AmObo1r5NGyNwhfa1AE3alv2grS90sEYfZ0lsXd3OuXcHsAewlFLvf079J3+YGcdXuvvMJMnVPX7zh7jTtJhef3dYf5o/SYm6ri2ffb2ZPlu+yejatm8mU6HQPOkiytnTJylP3hAKyWecyV4aZXAVUFj3+OU+vfPNkPopRDGxMRQQEEApyUrAzidJSsRyMDa8keE3Vxmk21ogAVYAONmyZWMpVVYGV6BV7tx5mDleuXKZQkPz894GOAVA3LlzF1WsWIElWK4qWMPIqCiKiYlhcIV1BOM3BVkZtQ9hb7WjW1N6YdMhBlem/YYEB1vMLQgGbQmY7J82jpLPHqPG329jUiqSKwVcdTh6x4i8GfGmvWbVavp91y7u9+OZM2jMqNEGY+VSFlUz7du0pX2HDqpjHTxgIHXp2pUaN02rehM6iNoHEpLePV+m0WPHsPdZp3aQ6nxLc2fNpiLFilGr1q0MqqXF3P7r/d9gANKofgOjPvHbF4sWG1SHQw3SM9hHjTBRpQ3kNgB0TOmJceM3LZAEEIIkbt7CBQYV2EAa/NbQNJKvQQPMX2cJ0YGD9PuunQwa0Uf7jh2parWqrJbDPDFfFO14tP0eOnDQoJpUaCAFdIPtGOiMuWvpY2m/LfvyK7p75w7TBfevWr+Obb3G/984+mblCjZdwTghQdJDZ/Rpjm51a9RU10e7Ltrxo87ajRt4fZs3bkKr1601UmUqwHYx096UPtp2MuK5cFRSpqgFU8FV4QlzaeiHs111bLq03UwBV8ePHafAbNnSqEogGje9/uua76hbI/OJknuP+oQOHDuvEmj5zKGsQkxPefjgAd28cY3BlTmAleiTh/55FKR7/BiLuXll1nWo/zAe/4AAZr4CqMCQc+TIkSnhErTrJcAK1wIDs+lQ/WW+5ErAFaQuMFBGiIV8+UIZXPn6+lGZsDK0f98+GjZsGA02qILSs0et3QuQdef2HXrw8CHlzZuXAZ9Ism7fusVgNWeuXEZNuGJ/Muh5oyN1+OuO2f0fEhJMW7fvoIF9U1+cINkOK12KLpy/YBGYsI2VoV1M4u4BBB7swvNBX1IymoGIrRCMr0+dPMlSE0sMrW7NmrTvoAKuMM5lXykMHKpEa+MHIx83YQJ9MncuLf9WARgweGZD6dmzafbcuaq7/xeLFfDwSq9eDFTbt22r9in9suowVy56/Y03VJsdrSqK1XdNmtC8BQvMSuIGDxyoAMlSqUAS6lKo0zAWVoFNnMjACn1IvwABA/v3p9VrFXAg14UhsyqwfXv6eMYMmjh+PH3x1VfqfsB4MHe8AGoZuNZWi1WTq1fzuKXAcL1Lx458jW2uTOhjSSKD9RRJEwDum4MGcb+jRoxgKRbs0kR1q4fOGA/oxoCxalV1XrInsB+066LdD40aNFDXEPOFrVyzZs1UOmAPYIyYY0bvf2c9d3i2teDKrRbUySlweObNlZMex8XrAlZo9uulS+itjs+Y7WHb3hM0eJJiOInC4KpyqjhW57DSVLt9+xbFxz2mYsXTGr5HJnjTff+yusfvCsalHbDe9sWm6uaNG+Tn789MNj4+nhlvrlw5WVKV2UWAFfIEQvKjSKsUG6msKLnavXs3gyktuPL29qHTp09RkSJFDTZqfmwr5uXlyaEjtm7d6nCoBnvWByALhz1Ub1AVRty7x2A6d548ql0W2tO7f6RvvfUFXNXe+JfZF5GE+Di6fO069TF4dKH9H9asoQKh+Qg01BYto9CCNlxHbsEz/6fYFb2wUZGSZQRjGTRwII0dN061eQGzg/EyGPeIYcM4jlG37t0ZPICxvzd+PAMu2AppGal4F0IVBnshseGCAfOZM2fY4FwKmOe2335jQCN2ViLRghpqxuzUN3yAB1Ytde3KDNwU0LHq0GAnJMAHQOheeDhLd1DQH4AObLW0AEo7Hkhx5n76qWJYvnIlG5ZDtfnBtGncL4AEvPPmL1hgZKwPusjczK0XezVu2ECdO3dWbdPQLxtyr1hBfV59lQNzavuFjRWM+3F2CAgD8GQ14fz5PDcAWAFXWvpY2m+4jrVBP5M/+EANBIox4IN10Brf66EzVJLwNIWN3bPPPst7BPft3L1bUemarIvQRwuQZd27dOtG5cqVY1CF8cAGT4Ctq1V4rmjfDa7sOeU1dRcsXUo1qlWlhCdJRi1YO7AvnTpEpXLFUfmSaY3IDxw/T71Hp9pZLZ8xJN3gKik5iS5euMCMsWBB87ZV9/PU0z1+vRI6VzE6raH6jRs3yNfHhwICAxlU5cwRlCVAFeaOQ6Vu3bp0//4DVSX5tIArgKe8eYN5z0DadvPmDWZshQoVYskVfocU686dOzw3V9lfmXssoR68dPkyJSYkUnBIiJEkCxIGlmQZYnXZC6Cs1QcI2tT/JWq9bh8FFzZOF4XnvVjRInT1xk2jGDbiLXg3XPHQRTFlvDCQP7twJjX9VQkOiwN+bTVFhV9v8WoKqvhshqTAAWBiQ/Rbtxi0wmgbqj2MB4wY4ADqQnGTh+3T8w0b8jiHDBxIswySHa2Rt/Ye1MU92gjrACkL58+ndydOVA26QZ9xY8ZQ+06d1PbRx4njx2n+p59y2IPWbdtyn5+ZSDTAkP83ezb/3tQgAQGo271rF3vEATgApGFejcx4C2LuMz/+WPVsQ31IZD58/30qWqwYDRsxgvtF+wCFWC/sR0hctJIscyokgLaeXbvSz+vWpTFe37Z1K9Me4wcwAa3gHCBek5j/pg0bVHAIMIWxoD6u42+Em8BYMDdrwAq/YR0RCHTc+PGqpAlznzp5Mo0aM4bBnKyjvXTGWLDGoOOF8+fp88WLeYwooJt2/2OtMAdZx6NHj9Jvv/xCkEhXq16d2/l2+XJ63wBsbc3L3PNl6bnLqOt73JIrx9DVshUrqF7dOqQ9PG29CV88f56uH91CvTsqB5O2AFz1GT1PvbRsxuB0gyswRhyIJUqW5Oji5kpUjkr0xFsJHmlr/K5gXHr71ebyu37tGrvvgxHkzZM7U4zULe0aHK6wTbp48RKDD3NSqqwsuYLqLSQknwqunjxJpNOnT1OpUqV5PgKukCcRwGru3Ln0isEA2rEnyf67omNiKOJeBDtqYDzhd+9StuzZKVeuXEbxsZy5n/d2b0JFatShnGUrqgO+H5dA3onxVCA0lO7cvctu9VK69exJWm/BRAQOffiQgnMpzxoKwFXuuo2p1IgpKkMTcFXjsxXkU7rCU+uGnhESN3ttYbp16cIM39Q7T287ABsvm6gO9TBqgCd449pSlWZFgJBZ6whQdujgQXpv8mSjAyKzxuNIv9teqMxOMFLcca50nvXiLSjgSs9Bjg3z5YJPaeuy8Wl6iYp5TEMmL6VypQpRx+Y1qZwZ6ZbOoXG12NgYDlBZuHBhCgoyjhCtbScusCg9DiiWZYEVbKdQJK/ftatXyRPBUQsVpNwm9jb20McZdeE9B3UaVID4F2BjwIABdOHCRRVYPc3gCm/D8LTEmy3WoXDhIkbgKjw8nL0KMW9nhmfQszbYD7du36bbt24zqMobHGxk8K7nedT2Y6t+7JG9dPG71FAMEbFxLNkLoCSWoIm3IPwBPYhI6y0Yb/AWzOlp7C2Y5OPHwKpQaSVnHoqAq4ozv6RSTVs/tYxFL2BxFaD46/Bhyl+wIAOpB/fv08fTpnE4EkhK9AAic+MHuLIk+TKtj5faS5cusSTonREjGFhBIuOq+Wo3iiNAIDPXCzRCiBqRhmLtxowezXZqQrOnkW77WqamGsP4q6496M4tqOdw14IrWwezMB6IQfu8/DItm/5muqVSesaop05cQDG6+NAnSxq1g6GzxIo9AJMIwMo/wJ9KFC/BqqnMLO+88w5HWdcWpJA5f/4CS9K0nm3y99Ngc4X5FCxYiO2qrl27lobEOAjLli1LuXPnZqAFg9u3336bxo0blynLce3adQJkAc3F4J2N3bNnd4mKEJM0fd7zhVj2FsT47GFcWrVgcI3nHAYCTxuDdbbNC6RFPxhUnaJug12UOaNzvcAEqs5OXboYxWOyRGeoMieMG8fG/VCJ2lId/pfXCy9v/0PUe4OnKlSCWtXz0wis4KwCtaAU72xBVGzhWnduQT1cQsDVMTu8BdHuczUhlSpIq+eZzx+op29n1rkZF0QJQaUyjBHJ2G0BUgFWHFrhyRO6euUKSyhKljTvbelMmthqCxLBZ55J65gA2y8lZIBxbKanEVyBBlArmyt4WahevTqDq7Nnz1JERARLr5AqJzNKZGQUexQCYGEsQVAR5s7tMhWhqe0hwJUlb0GAbXuAw7YXa1Ni+G2qNvkTKvpiNybnf5nx6gU+9gBYNz0Vqrrp4Do6XF33Pf01UckogBJaqz4VnzLfnVtQD4MQb8FYO7wFASjwNgMDxI7NatC0EcYGiHr6RR2vkAqUEveQUpITKSXmrs3bPPwVd3XcY1ru+Zcnr6D8RpdtAR+X2l4FBlKOnDlZDQiVFEIBsHqzUEE2qs4KBSpA2FWZFtgkeXl5k7c3AmD6qNHRiVJMoo2nTfGSGgcrNbJ6RgYRFW9BzClnTuyXFKvpdOAZhAIPQ9iTQGq3cuXKTANYDx89otOnTlOevHnYZgxehRLh3dX7OdGKt6CXFW9Bc8Dhn/ED2X273MDRVHbAKDcDNBDJDQRcBwTcADY12bLQIr37DcAKAEtK9RETyfuFzm5wpYeBO+ItiDfed8eMYY8UlEKhuWnwy82pQ7PUfFZ6+vZ9xjwoY/CUnEjkE0gePtmMmkqJCafEK0o+MG2JzPMcJXulRlJ2NSOy2r4BWEEVCGkVwisg3EKZMqXZ5iezC0Aeki2LrVVmj8da/wAXkKJJMZefECo+eNihACAhOGZ6y7vvvsvxrzLaBgvjvnPnLsHYHZH4EaIDksTbt2+7zIsQfabHW9DcQS4eRgBXxfsMsUulmF6G4CzG4m7HOGize13+e8DwtzY1KPZmqllF8y9WUWSh0m5wpYfBOOotiFgppiUoWwBNe/slalrXfAws0/q+SRWIYuKI4hKINK7eXO/aTUpIekJnKYluUTLlLVGMgkJCKLRIEAXEnTVqKtkrgCLzptp1ZCqwypaNARSAFSRWcP+Hi3hYWJlMB1ZQOcDG6htDegg9++O/XKddu3YsxcqMcuPmTUpISGRAdT8igt3woSLUFmfv8zKlS1mM0C4OL3oZrICr4q8OpQLd37BLpehWjblVXW5gm/nAFhkddnY3TpHU51QEnbl6ww2u9DAF896CgQaVSmoLykGuXIdBO8AVPEnMlWUfvkE1K6UN9mla1+d4InncirE5zJ0X/qFzi4+4twAAIABJREFU4Uqk56qNwqhqw1SvJFxLCChAsTmUxM7acaZlRNbn5Yz6OXLkVIEVVIGXLl6kZ54pnyWAVdu2bdmbxV30UQBSq5s3b+qr7ORaAOYIg/EoMpLzIiKyu9i8uWqfWzNoB7jSC6wwPlEnFOrcm2qMn2FEHXvawY3u+gr53HRw00H7ILl6P5xdOIPOLEhNGo7wLV23HaODh4+4vQX1nPep4Cqcbt28xS63OTUxbJSDPO11AKtFCxbSls2b04CspnWeoU/HK0lTrRWvC/HkdT7OVjX+/ddzp+ny/Qh6cUADypPfWLUWk6sKJfqF2DV+S/NK13XYWKUg0XKyYmN1+QoVKJCfw0hkZtm0aRNNmTKFLly44BSVWWbOJaP7hoE77LAyo8DLMTz8HhUsVNAQUd6LPD08OaSE3ufUnv2cLyTEouQq1VswnwlQijeo/Iyvn10wk84snEnwFKy3eJV6T3yc+fru6wIc3PRRgKSbDplNhx0dnqP4O6nOQBVHvU/VBo6gvfv/dHsL6mEIRt6CAFamkaHlILdw3cvTk1MsSF4o6fPPlRMoKFuqDZS5sXhEJZHPPtuSK9wLFeExj3Cq0rKsUVOws4oMbpDKcOwcv73ztVYfqkAAK8RVunz5MqtyypUzHq+eNXFWne+//55mz57NtEF5/PixG1zZSdzp06e7PPegtSHBixEOBohFhRANiChvNoK7jedUzz7Ply/EurdgPhNgFW9ggGauH/vfB3Rr5WIFXC1SwBVsD1nlZ0c7eutzZPM5c6jas8+q4QKErq7s19q8EL27XoMGVKNmTWNA6iQ6oP1ChQunjWjupPb10u2vI0c48vqiL75I9/piTjiver/6KkfY1xa948nsdf83jPPCts0EpxRtef7nPyhH0eIUHnHfrRbUw0fEWzDmcVwaYIU4O0jLYnowm7uOwKJTp0xRu5w6vBN1aKp4YlkrXjcSyftv29KrlCBPSqhrbNzOgCGoLF155Kt7nLjHnnnpra9EXgewesJegfBSq1qlChsjZ3RBvrxRo0ZxRHJtgXE9mJW7WKcAQEyjRo3owYMHLIHMyNQ4piO7FxHB0ivY8SEyOoz7TW2vnLWfnyTEW8wt6OnlbReje7B6OafEAbh6btEqlwIrATiIL4TkwJ99/rk61sxkdMhXB3BlFEndicCne5cuNH/RIpe1rxfY/rByJassW7Ru7RTgjCCng4YOZaDsBkr6X2j0rpe1FwJ5Xi5/NIZu79ys0j+wZFmqPP9HqlSxQhrp9tPETzxKFStuHALZhaMXb0FEX9YWRw7s5V99xYcbCqRWvy0ZaVN6hboeUcnkdTWBvG4aj0HGk5zPmxIr+BF5I2Z0aknyCaJ/EkpkOrDCiCTyOuJY4e+CBQtwQtGMLnjAXnjhBVVaZdo/IpFDsvZvKhL+AaAIYAjeggC7jpby5ctz4lXkCYOkCBHcM6vgsDt1+gwlJiSw3ZU2gjvG5MhzaumFyVpuwTt3U2mgB7BEHN5Le97oRD5BOamJ5Bx0gcRKyyjgOAIJuoArPePUruvTVB9z3bl9O/V9441MByDIpYfkxIjm7wx6Tpk4kaWPAq6epnVxJsBxhYRXD7DK/iSetrY1lraWHfMhle32GoXmS2s6kFlnoyP9Zii4Em9B7eHp6IGNKL5LFy9mg3eIdsuVyE8/zx1kFw08HygJpD3ikinF24MgsUrx90zTRoqnN52PL0q+OUN1SdaczYhMGVRyMiKvXyPy8OCo4GFlymSK1Coi4j5Fx8TS9m3baM3aNXT82FH2WpQC0AEPRqgI0wNA7FpUF1YGoAoLC+O4VJAS4nCDShYhGRwttWrVYvs0BPJEmwCkmVm2b9/B0qqCBVNtrwAoHX1OLUmiw8qUtmhzJeeDXkYn4Ap0q7PluFMkGrYYF9RTAFet27ThcwhnENKODHv7bY5GDpVT8RIlqG69ekbjgeQFL0W9X3vN6PqQN99kqdAbAwcaXYeUHnSAVAoMEBJ79AU7VNTv9eqrhCTHmzZuVPtGW4hvN3TYMFZfSiJgpKFBnj9hpKLeROoU2NW1ffFFHru0heTLpnTQOy/QBP1irBhng0aNeHwoaAP7acCgQZzlQjse3IMkzJAoAUAB+IBmUVFRfN3SuiCn3oa1axkAqsmu4+Np+rRpVL1mTU6CLAVSx6+/+ooWf/klgVboAzSAyQnoinX8aPp0NTI9UgFN//BDioqO5iYwH8wFeTrRPl6w3n3vPR6ntAE145xPPlHb0AINADrZJ9rrixcsYJCHsWJtQEOJwI40NzI37AfQB/sL/UrBdUTYx0uRdr56nyNtO7b2vzOALdb9r4nD6Nr61NhWeEFqtUvx0HeDKzs4gdhcyeHpjAMbDyo2NTZ8o3rP0sQ3mlFSnPMYVIqHN51PALDKnyWAFUAK3iTBiJEv0Mfbm4oVK2rHKjivamRULIMBgKekpCfsxr9nzx+0f/8+VlciXhKkO/hkNQkWmE+BAgWpdu3abGdUokQJHmPpMqUpMCCQD/Fs2QJZRYZUNYcPH6YqVapQ8eLFGSgiECikTJjb9evXmQaOlKJFixqBsy1btlCDBg0cacop9xw+8hfTA6BICfDqxRI1Nmo3sTFMz/Nr7uDUng/2MoR1zypBfWHQnre6JgWOE1VjWoYDcDV29GjeP6++/jqVLFWKzyEwt5/WrqWTJ07Q20OH0m87d6rrwvY9PXrQwi++4PqmDKpJgwa058ABo+tgsHHx8TRoyBBuHyDgwxkzGHDN/PhjPvfAdFEPBeAJ4+zYti3nnWvQsCEzWuzX13v3ppFjxqj56Lq0b8/1BbjJWYpcggAH5hisnnkBAAKkvDViBHufXjh/nsEM0ugIGACo4ZyDjRur8wVNF8yfT+9Pm8aAq16tWgx0MA+MB1H7rUlYBOSiD9AH5yRyFKLfrwwhYXAdKk4kNwaQwThQ0H7LVq14Xf5v9GjKDwA1YgS3AyDTsXNnFbAAAG5Yt44mffABj0faQJDgFzt2ZG3CnBkz1Da0AAr1TdcRdD504ACDWkhCAazeGTmSXu7VS7VxQ5+YH/dpoAPoI/tFnhcATBSRMtr7HGVkfe1LkWwCBAHGR8CV21tQ57GuPTzTczBru5v/2WesxsDbR86gAApOukJx9y4TPYkzSuWhc4hG1RDT6kJ8wSwDrDA4uOv7+vqywTEeyoIF8nPOuowucN2PT/SgGzdu0IMH9+nRwwfk4+NFefNC6lGAw1T07duXE79mlQKg9NJLXalDx05UskRJBkbxCfH05EkiB2BNevKEoqKjKCoyir8jqGju3LloyZIldOzYMQZXmM+pU6cYcEBKB/AB4IE3a3sL7kU6HG0g0swGV38dPcZzwp7CvO6Fh5vNOZje59cauLoquQXtUO1tV1Pg/I+KtDOkwHERsMI6AwiAcZsCpVdfeYUlMqVKlyZIKCDZEikCmCOAOBi7KbASQKQFV2B08z/9lEEtmCUY7O5du5jBmgIfAWEALAJMADLQtznGC4nI6p9/pv8bP94IsABwAYBh/JaAjLV5ARgAnABgmjJqtA1gCImYOVsnSJ8wD9h2MVCuVYvPdQGMtlRXAK+g/7pNm5g+ACwYD9YK/QLooQ8AH4wPBcAoT+7cNGT4cHW+IpWcNXcu14dEScCZAKWuHTvSgi++YHArUsdRY8ao6yJtACyZ0gHAs3OHDrRwyRJVcoc2ZK+AfpC2YS21BYAO6tmZc+eq9MF+0bYvIBv7JSOBkrn9bGu99vbvxJkVpEBq1WzDQfIJUjz0c+YIcnsL6mUqWm9BvcbraFvvQe5LcZQ76QYlJyVS9J0L5JGcyJIdR0pC9pJ0OTo7+WfP6dQ3du1Y9M5L7sHhEeDvz3ZfYPIwgoZ6RSKGOzJPR++5dv0OhUc8ovsR4Sq4iox8SJGRjwhu9qVKl6QFn39Ov/76q6NdOPW+F1q0pOnTZ9GTJ0lstB0bG8Mqy/sP7lNsdDTFxT9ml+z4+Dj+AFxBulWkSGEaOXIkqwMBtgCsoMLTFoARvK3aq/qUCPBgnrgfUsDMBleHDx8hL2+AqzwMGAFITcG7vfvWXH2AK0u5Bf9BbkE7gBWrZw1GsSV79qeKo6a4nLGYAgHZD1pJEwAMpBTCYCExmT5rlnESYw0A1COJgETj7OnTDDjAjCWpsrZfASbWGK9pfRm/OYmSAAoBdNbmZSpB066jFgCas3UydRIAPdZu2sTPht79AHAFUAIVJ0AKQAaAjhjBrzBIsCCVEnBlTYIGSRBAbf6CBdVHHm3BFOCjGTNU6RekTFpAqgVo5iSAkBLi3BgybBirTjHuX7Zt431rToIpQAkSSQHgoM/23buNgLY1+puuoyOASO5JL3C7+N1iOjlzgtE5qpVaoX0fby+3t6BeLugsb0FLgEvAFTzpUp4kUPS9K5SU8JgQwgG56zw9jI3UTced4ulDif75KT5HWbp592GWMF6XMTKDCgigoBxBFBcXz4wPTL52LWNjQL1rkZ56x48fp4j70RSSLz/dvn0rDbgCmUPz5aOoqEiaNGlSerpyyr0jRo6m117rT7ARi4yKosePYymOP4/pMUDV48dpwBXy7RUpXIS+/HIpqzhhg3T+/HkGtPCiA5DSSuUAlOwFVzI5qBohjbx48SIhX2FmxbrCeA4eOsyH/pPERLbdCA4O5oCiRvvQCSpCZ3oLgvHKYY3gg3W+2phuN31bjMiSt6BW0oQ2IK2BpAkqqhXffptGAqJlvAKutIwLTBj7TSuJQFtg+KIihCTItF9bjBcOQbExMaz60jJMvd5zluYF5n7//v00NmXoA3OBnRJUnGLrBNWczPfM6dMqGBWAuHrDBt3ACu1gXrDHhU0TAAskVLBJe2/cOFq+YgWvB6RYsMsSlZ+pt6AWOOuRBOlRcZoCGUjURg4fzoAKfWhtygCgcF2As9AnMCCAWjRtagSuTOkjNBYJZmYCKEtADCludvVoRolRqd7kgQWLsNRK+9y5vQXtYH/O9BY0J/l6/OgOFc8ezWEKKDmJUlKSKPb+TUqIVRYR0AqMA8wfQAv/S0ZYA0LMKKQXzEVRoY11S8qczXBsSQQgRcBbHCQukHLgMHrxxXZ2rIBzqiKlzc+r1tDc/31Gj2MVuytIrGJioulxbAyruQBgihcvRl1NRNvOGYH+VurVq09ff/s9PXoEMPqAJVa2wFX27NkoNH8orV2zhrZu3Uqwi4IKESpZAChIsQA4oBJ1RB1oOvpq1arxmuINFm1mZtmy5ReeGzyyoPKA+lnAla39aY9NljO9BUGvR2f/pl09lPQZ1b/+lQpVMA7Gmt43bVNGAYADmyswQS1DgMqplcHeCdcXL1xI165c4byNYqxsCbiZA0QAA1DtmVONQSp2YP9+emfcODbmRhFbG7Rlyni1kiOE2hD1nYwHc+rVowfB5sqW95yleZ36+296d+xYWr1+vdE2hlF43z59VMmdgCutbZcY64ukz5oEx5IkC6r6oQMHMh0AYMQIHipcXPtk9mwjlaUtCZqoOb/94QeLgF2PitMc0BBVINYFqj4x7se6iK2cdt+a2mqZow/2S5PmzRnAZkVghTEBWCHdjbaIraR2vm6Ddjs4gTO9Bc0d5DkDPdOAK6CmxMeRFPvwjgK6zBRIHfz9A8jTg+h8yjPkky13llEFahmaBA6F8fT5f/7hhLutWrawYwWcU3XatGk0depUo8Zq1qzFwAM0FhUZ/oWUKzPL2nUbqVz5SiyJUVR+8ZSQgA8M7ZV/ExMN/yYkMNCGTcQPP3xPf/zxh2rcDYNgqAphI1WxYkVuByAS6gFcd7TArgmSKkjB4ACgxC3LnAJg9/vvuxlMFilalG2uBFw5E1jhxciZ3oJCrc0Ny/LbcLXJqXZXloBMeq9D7QOmCuAjtjaw8QED1BpPw/ZwQL9+PMSf16xhaYQloAdJi3iFAWgDCODfWnXqsKoLKi1IXMSGC33hBQs2XKYSFlvG8RiPGJ537tqVJbLfLl/Oe//diRMZXFkDpNbmBRslMWgHQAdog7cdDLHFoB0SFuw30A4SGcwF0kDQB7ZOlmzQ9HixgY7oX2v8Lc4GXXv0oPYdO6pAyZwEzTTMBsAOnIf+7913eXyyNmL7ZgugmQNWuIb5Yg3wvE39+GMjr0n0CUcJrD2ApBi0i80a524dMYL3Qtfu3dUx4Txq2qxZlgibYW7/nJz5Hl38TrGpk2JJle8GV3bwAVd4C6J7OfhDcvqxzZVWcgVwBQlWypNEio99RAmxkUYgy8fHj0XVrDBMSaL7fmEU6Z+Dbj+8ROUK1ubZOZux2POGr5XQCbi6fPkSJSYksrQDuQQRkygjy4ABA/4zCZlhzwYvQoAwFKgHkWIIBwdA7t27d+nhw4cOkx9r99xzz/HhCAD3008/EWJfZUb57betPC+4eOfKlZPBlZeXdyZ5C8YZGKBJUtl4y9cPjx9K97atp/yNWlKt2V8xCQGoFYasvx099SHRAMMLDgmmndt38B4BkAB4UABUar8S8FjxYrM8nmNHj9L0aR+q4QsUb7vcNP/Tz9iGCJ5zEn4GawOPthGjRnF/SliF2dS0WXOq16A+G9N/9vkCdRuhX7QPtVnrNm1VgAYvvn179/LLZNce3Tm8BIzIUyVKlulmbV6moRgAArRxsrDX3x07hk4eP8Hj79a9O4OESRMm8LwAuoa8OVCdgz3rqBjr/2Qw1lfGj+dr6pTJNOqdMZy3VvYDQB7GVrRYUXWfAJhhbhjHwMGD+PqGtevU0BIAuLCxqlKtKrcjbSiqRmV94XEsbSheh+bXHZKm7i+/nMZ4/eSJ4/TVF0t5bVAEdGvHKVI1zA3qezhScBiQObPVNbaHbq58XtA2Qi4g9IK2QB3YcMVWSvb1S/OcAly5vQV1coJUcHXXJSlkAlMiKSj5nllwpagJFXVhUmI8UUoyqztSkpMYVKVAL5iSRH9FRtDKc5spLjGGOlZ/i0J9y5t1Q1dzrmVgChyAq5s3bpAHxp2SwqEAwOxLlbSduFrnEumq1rJlS7YN+rcXSDQlWKjMFVIr2MBI/C5InOAB5mgpVaoUQS0IUHPmzBkaN24cderUyWJzYgSPCvhb+93cTbZ+l3sAENeuW0cYDw5qqKAhzQ2/e5eyZc9md6oqWylwYJN3/OTfRqkt5Hy4cvUaRQIQhRpHjIatobXrSaeO0MGRr/GUmm04QJ558jnUjr392qrfpX0H+nTB5+wk4Mi8bLUva2iLPnrawVhnzp3DKZBs1X+a5gUaOYM+zmwHErJhg4fQT2vXGD26WW2czhiPorZvluaIArDyK1ba7HORM0cOt7egXsYih+fRo8ecYix++tIRunDvCGUPys5DKBAQSA2LVLQJrgCsFFAl/6aCq83XDtGW64fVKVUo0IBeqjPSaIqZJcmCKN7f3598/fzYzglvfwCF9evX07sETqn3XwJXIJjWUB0R6QG4AGwBrCC9ArhyNI5Xs2bN2EUcnombN2+mzp0702uvvqYYCEphu0Dj7x4enuThaQBXxj8a1WXbQnbo8FZioxm+A3Rp/4Y6MDommmN/QZqGXJWwk8mWPTvlypXL6fs/f2g+i96C5/45b5cRs1ZVtK1dLYLBbMm+wyjkpb4OtyMTdtRWC4wTqjWooxA+ATY1elRa6e1Xr1cd5gW3/ipVq7KEBtKaT+bM4aC4H3z0kUW6PQ3zymp0Nh0PVMqQDI4ZOZIqV61KfQ1qY6y9o/vNnnXPaPpEnvubEHYhMco4/mSFkVOoUGclLpu58fv6eLu9BfVybPEWjI59nG6bpqvXL9E3R8ZRQlJq8Maw4NI0ot6gdIGrfx7eoM9ObzCaUrkCtalO6XZUPLhipqsIITXBAwjGjqCdyOnXsWMHlqZkVDEX+gFSQK2URFSYGTWmjOgH0pyGDRtyV1gDGLjD7gq2UtpYVfaMpX///qxyrFmzJsfTatq0KfXs2RPpIjlnZOp/GeVZbFqpnvZ3BlGenuTl7U3eXl78L0CWgC38HX43nHb/8QcVKVKEQvPnp1w5c/KBF+SiMAwYalJigsXcgh6exjky7WE45xbN4jyDfqEF6YVNqS9JGc24AFQArKCmGfnOOzYDYGoX1p75pmdeAFc/rlzJWgSo5mohIGrfvmYDnAoDfBrmlZWBBkDsmFGjWEULo/V3J0xI4xWYlcdv736zBKwQi678/31s9YWjcqWK7tyCepmJeAvGJRjnm3NEEvT90ffpQdxNo64DfQLo7XqDqHCOAqq3oNhcadWC1iRXO28ep9VX9pmdUg7/YKpcoCnVr/Ai+fukJnZ2ZPyOxvmCkTikJDExMfQPjNqjlTQYdWor9mGuLhy41BDzBYwbth/4wNBbmzhaC7S0Bt8YPzx6MAfT0AVyHXVQJIeizMmRWFLOpAcMT6tWrcpgBZIdxLyCOg0SREfT1nz99de0Z88eQhqcL774giN+d+/e3QgoqZDJAJ60dDPGUwYJlwaYYf4Mrry8ycfHm7y9fcjH10cNRAuarlm7lvLkzkMFCxViqRUYAKRVufPkMQLMztznxYsVpas3bhqpBX9at46qVq5Et+/cVZfNXqARfe8u7epYj5Jjo6nqpLkZElDUXobjrp/6VNq7vu76Cu2eBjpYAlY5wiroCpcC6bap6YAzz3NXt5UpuQW1h6cjB/Yvp5fQpUfGb6VCqACfABrx3EAqHJSfDdntBVdLzvxCJx5ctkn3qkWbUNViTcg/Ma9TVJx66QDGCrAC8T0iiscnJNCdO7epfr16lD+/kgLElQW2VlALCrDKli07P+ieBhVVYuITDnWhMHVEIPfluqijLZgHriO+k8SIEmmXgCvUF8kL/gb4wtyNwYXSjh7bIulTK2UDyBPAh7atAbg6deqwsTkAFYzakRPw7NmzrCJ0BFwhpMMHH3zA4R7at29P06dPpxo1alCP7j2YVKoyUECVEFCDqEwlVkKb1CopvA7ePt7k6+NLvn6+5OfrR37+ftzapk1KNvqQfPk4NhlsyQCqALK0dNW7P2WItuqXDStj0eZKzgdHGcjN+dPYeBbGsk3XG0ew1u5BR9v/N0kWnhZG7R7n0wVIrQGr6p9+R7HJZFNl7wZXdnBysbmSw9PWAWzOq+7svf204/wyq70WzlGQRtTtT/7evnaDq7EHvqTHSYpnmJ4CadZzYe0JYEukWY7MS68kS4zaRb0DF2owd8Ruat2qFdtkubIAXLVp04Zy5crNwAjgBB9hxLb+9fX1IdgLJSYmMEgyrQ+Gl5yM66nASuqLx54yPwAqw1+a4LACspSo4koduSZ9se2RQY0JmynQUIAcABY+ABmmIRZeeeUVBlVQB0KyAykewjU4Cq5AR3z27t1Lc+bM4b+ff/556tmjZyq4ShVbmWj9NHZYWpssDfBSJFZebCOGtUKsJewPSBkBVFevXkOJT55QSEgw5c0bzPOFMbsEDnVFfCvZ5+YOTu35kB7gA5ur33siSGFkptteuYFYfJazNctom6P/GjDEi83fs95LY2MFiZVeYAWa4Yxwewvq5Obaw9MRAHIn9iKtPj5DV28AWG/X6UcBXr4GCVaqt6AlteCN6Ls0/fhPuto3VwkAq1hQNSoZWjndNmWW6AP7CDBI2D0BGCAKOiKPnzt7lnLkCKKXXnrJ4fHruREHU5kyYQSQBIkIAE8ynAPSFA8jNaGetlFH7IEUvKSgJ9O//fz8DcFgFYmV/G78N7HHmxa8JSUls20U6kOtB9ARFJSDwSGiowN0YF737z+gu3fvsLRNK0WDZAnjQ13cD3XosmXLOF6PqWROz3x79erFhuyIaD169Gjq0qULderYkdq375Bqb6UBV2gzVeOnVQGmGt1zgFwDqPL28SE/gCo/SKoUUIXxY6w//fwzh/PIG5yXgRXyc0pCWCXQrkJbR55TPS8K1sAVvAXTywDF9sozMDvbXkm+sv8ao3PPN/VJTA9g1z7P7nYUapijgzx3puefvcAK9+fK6fYW1MNHuE56vAXjKZpWHJ7EIRL0FthevV2rr0GCZRtc7bp5lFZdTk0kqbcf03q5AvOxAbxIs5zNoCRSe0J8PMXExnLWeYAGRAvPXyA/NWuqRKp2VSlUqDBHOjeWJNnfG+x/rBWoGmF4ba2gDW16FnN1ASqsFcR0gk0SgElAAGzIAhjwnDxpHEX4xx9/ZBr//fffTO9y5crR//73P4fB1eTJk+js2XMsccSaDn/7bZoyZQpVroTo4ibgSXwATcGW4bspqGJJlZ8fB0EFDYVGHLNnw0ZeO3gp5smbl4EVqwVDQ9Wgoa4EVlgLV3kLyjrD9uqPV1pQYvhtjntVc9aXFhmCG4C4AYhbwpg+CSOkxEcnDaPbO7ekOWodAVYAbm5vQTt4qiPeggi3cPXBKbr08DDdfnTJjt6UqgBYw2u+SgFePqoXoSXJ1ZIzm+jEfdv2VvYMonxoPUI4h4ol6hjdll7AJXZC165eNURGT+GAluH3lNhXTZs0sWeYdtUFuEJ0c0c95OzqLAMqA3gAiOBf+Ru2T4cOHWJjdZQKFSrQvHnzWCX4119/MTipXr06vffee+xtZa/kCvkEmzdvRu+MGsWiuXHvjmf14M8//8xSMdEBpjVmVwgC6KUI9zzICzZV3vhA/efDoTowH4AqrS3atWvXaOOmTQQ7ubx58rBtFZLQQg0IcAVAJurS9O5PWTZL7bjKW1ALlLyunae9/TvzUACuctdtnG6J2NMIxHIH+FPkuZOUt/pz/wmA6f8wnCP1y3zvHviDop8k8T7XXndLoJSnNL10gH0VgoPiX9OCFxt4BeqxsZJ7ZTxub0E7mJ9eb8Ezt/6kMzf/JPxrj6TK0lDK5ClOw2v0tgmuxh74gh4/MTa8tmN6VqtqpVkP70Wm2wieba9u3lTUPv5+7D14P+I+3YuIoIsXLrAUokOH9sxknV0QCwnM/MGDhxZTCjm7z4xsD3ZVCBa6bds2NX678YVCAAAgAElEQVRV69atWXWH9BIAVwh9gfAJQ4cOJYAWrfrQ3FgBdKCGxLoBxAC8AaAVKJCfpWUHDhygkJAQWrhwoQKeTMIqaL8DVLGhP0IrGGyqsA8AqtCH1msTbUF9vG/ffjp1+hSrq4PzBlPuPLkp7nEqsJI0NwBXrgZWaN9V3oKmjAK2H0jqDLVgpXk/ujznYFaUgBydNJxzuSFgY3oZqSkDzIrz3dKoLAMrAOoHp4+zBBOeo9gHcHLA9f8CHbTnkKvmC5riGTNX9IRbsLZ/3AbtdnA9yS1ozlvQL9Cb9l9YT0evbKeHsamu2HY0b7VqnYJV6JUK7ThEgznJ1fWouzT92A/O6s5iO3kDC1PX6uMoNLigUR17GRqkJVD5gMmLATbsr87/c56NseMT4iklOYVatWrJTNuZBVKciIgI8vVV1E4AcEpewRSDBAWxlOD2rzB/AAt8oGaDWiorF9hRVa1ajWVDkCRJQQJqBPhETKsTJ06w4TmkTy+//DKDK3MFnoV9+vRhqdfrr7/OwAdrBZpAuij2T1gvqBsHvTmI+2BwBTWgQWwlpusMqsSeykBTtAn6419zHpPwaPzl119ZugVgJSEW0Cc8ArE3BFjh/ju3b6cb+GP8tvazK70FtQc21BUIYIi3aqgnnlu0SrW/chXDyWoABGADjK70kHf/9ZI7ODMgkCzAVL4XOtDJJXPp5tK57DWqvZ5emz6s8X9l/5jbz6AzQHvEYfNmNEL/9NDZDa7s4JSm3oKSQub0vd9p5+mVTpFSWRtOnYKV6ZXybcyCq503jtKqS3/YMRvHq9Yp1Y5aVn5dbcDRVDqw05HwBUp4hkvsaQcpCsIFwAvu0cOHVLZcWaeqCR3JLQjGDjWio5HMHae27TuRlgQAxd/fj22fAECQigZqVikjRoygYsWKsWcg4osNGTyYzpw9S5MnTzZKf4P7mzdvTq+++qqSI9AggZo5axbt3LmTARDWR4zLIVUCXeCksHLFCo6IbhyOHYDKEAgUUirEqfJRYlVxIFBPT7H4N5oowNO6devo0uXLlC8kH+XImZPBFcYHVSBsraAm0QIrAEeAS1upa6QjR/ct2rflLYjxK6lijHPbOXL99tGDdGZsP/ZeAsjAwe9IO84aT0a2AxsYpAQqP/ZjyvF8C7voef3gXsod6M+g1CcoJy97eukGtRyALpxLqFgZq+MBA4fEEX2j39tn/qagpHir44GnGph+4y3HKDY5hW5+/iGrAkv2fINVxHLdGfsqI9dRnrn00t8Z7UBadW7RzDTegGgbksEaM5dqUto4/vy6vQVt8y61hoCrW7fv8Juth08KbTnzOV2+Z2w4bEeTdletU6ASvVK+dZr0N4tPbaQT9+236bJ7AIYbhr2wkKAqtPWGbyvJs0iMkBoH3mFQOUFFCEkI3houX7rEzBtSikaNGnIG9vQWiXVlqR1IQ0qUKEFDBg/iKhcuXKQff/qJpT7t2rVjDzkpMn58V/9moU0KB9e0VkRVBgNzR+JM2UOHd955h3LnzkUXL15i2s6cOYNmzJhB3377HdtlIQYWpE4AVgAwpjZTMdHRBIB1/vx5VXoFkAUAhzWbO3culS5VOnVI4vUHOzCD9E9CKog3n7nx4/A9cPAg/b7rd84JGJovlMeDD6Sc0TExvBcArMQmKyMlVrKfC+QPtRjn6vKVq06XsABkHBrVl0lWsHUXKjxkvM04O0JfUwkFwPWnc+ZQsxdeYDqu/O47QkoTpJGZNn06X5v83nt0+OBBjr791vDh1KpNG1XScfbMGY6MLqVD585UsVIlHg/Og0/mzuVArknJyeTv50ejx47ltnEdv48cPZq++vJL2vrrr1wPaXbQL/aHNUmB17ULtG9AZ1aZ1V34kzqe8K/n0aUViyms/0j+gFYnZoyn+DupQZpL9HiDivUZzLYzB1pX5aEDdD3/3W9qOxcmDGJJRt2FP1Pe6nXTSHaOTR5O19anagcAnJACpXDbrgQvM3xQwJwvrViithVQIowOjOhD0SePqDQDQA5p3t7p+0T7TP2XJVPm6ID9AxWgOdsq1Id9VZWJczVJmI1zg9pLz9y5crpzC+plUgKu/vrrKEUm3qHVJ2a6XFplbmyNitSgzqUaGeUWHLN/scvsrcyNoUWlvlQ8sIZTVDAAVnB/hyE0JEPYxJCIXLp4kRk5Ao3i0IXasEyZMlS3Th32FEtPadCgAUcoB4MWaRSYPhh42bJlud8yZUpT2bAw2r5jJ125coVBH4zEUUeAlPpvcjIlG1SL2t8EdBmN1TSopuZHU1slSIGuXb9G+/bto4kTJzoEwsD0AJ56dO/OdlgtWrag5+rWpS4vdeV5DR82jLp265Y6CgM45Asmqj2phHyEAJnI1aaCTYQ/0Kj+RKUKpikef5aCpTKoOnCAjvz1F4M/RFwHQxZQhdAdHHk9dy4KDg5R8gxC6kWUYapA7YsCwNXW7TtoYF8F8KDgfAgrXYrOnvvHYeBjCRDh+vUNP7BUA6VIu67MCKzVx2+WGMLhQ4c4Fx/mNPTtt/m5+vH77+nAn3/S3Tt3aPjIkQx6AMT69upFazZsYLCE9f507lz6ZP58fl4j7t2j4UOH0ojRo7n+l0uWUFR0NA14801+Znft2MHAbdrHH/NQ3xo0iF+W6tWvTy91785tjBszhvIGB1OvPn2s0g1MEeAKErxaS9cT5S9CMHb/pXE5bhuAJaBAEa6DAkAFAASwxWrVyjXp+aVrad+ALqo6qPmeSyrAkesAV9krPpsG+GyoUZB8QvJTmdHTyDcW3mXDuf0WO87QpdXf0vklcxjQSdiMwm27UcFOvejIO/3o8aVzDPwADIXBPzN9KZVs0tLoaLCXgbvrK+SzRod716/SvW/mGQFjLdGxXlgb7Bdn0tPP18edW9Bod1v5It6C4Q/Dac2JmQ55/+nty1a9V8q1pNqhz7AE60bUHfr4aOqbpK17nfF7vsCS1LP2e06NhyUqQgSIvHbtKtvZINgopDr4REVGsn1Q4pNEalC/Pj1bvTq/GTtS4CW3dOlSNVQCwBQAAKRWeHPHQ4ZxQDojYSIQumDNmjVpgRXAkgFYCcDi7zIwu8CUST4+zeQw9x9+0NjVGdp9FBnJ4AtgUQKb4jYBarCZQt69F15oTm3btGHVHqKqT/vwI57j8uXLmbkaFVODdHUumsjr3IkSzosN1LVG6rCpMhinWws1AVAFwHr02DFe74TEBMqbJy/lC83HwAqegbCLg3oYqkGAavEIdHW4BUzPkmQ2+UmixdyC5KGAPinOPLBPTB9Pt9d+y00LwHKkfSRjhnRq6ddfq2uPdpo1bEjjJkxgSZUUAKLOL71EDRs3ZiCE3xo8/7zKiCDhAoDCfeYYXYM6dWj3/v1cf+igQWzrJ3VRH0Bv6ZIlNG/BApt0EwkRQMuz4z5WASdoUW7sx/Tn230o8sDvDLQgUUJBWIs9vVpyWAtIqiCxAlBCqbXpqAroBFw9+8m35F26Qhqgd3PvDkr09KZidRrwvab1H675mqVXYNboxzNPPrqy81c69+4AlopAooVyc/smBlzpBciOrHt6bIhcsZ9dOZ7Y+xF0YvEcerjlJ7MqQMwHYLfqpDkMyp1NzyqVK7nT3xhzFcvfxFtwy7GvaeeZjAUz5kb1StkWVCtfOdp54witurhb7zScUg9JoPvUf9+orfSqCJlXp6QQJFkc4ygwkD3SAG4gNbpy+TJLlJJTkjnxMyROxYoWpbp169otyYLkpUmTJiwBwQf94F/0C3CF7/iIFA0g5KOPPqKOHTvynFPTtCiG8KbfVXAlIMsEbBmHe9IAMZPVMZJkWQFpOKQqVaqket8BtIjkCFIrYXotW7zANlmLFi9ho35IDgC01GKmj7TSNEFUqVHoYTsl6j9JqmwtpQ8kZidOnqTTp89Q9mzZOKgsnBgArBBWAd/xgS0XYnYBaCFqvTaoqjP2G+btSDslihezmFsQZgOuZERa9ZSjKkKRQC1dvtwIEHV+8UUGQtrxAxC9OXgwS6YAlPAvSlx8PL/c4FnEPoI0C88LEj7DXvL8uXNcD8Br665dLAn6YNIkeq1fP7UN1AfQW7dmDd9vi24ASjtbVlUlRlCVQjIlgEhUfm0PKSpBYZgCfER1KOBK6qGugCVLEqVrB/ZQzPZ1FHF4H8GeSorUF+AnQA/zlX7NHbqi3tSOMyt6L2rH7mwA4qr5QsprLsq6zEUrrXIV/c2ZDjiF+WZQI5mSW3Ds8g4u8Qh0hGYvhzWnExEX6HjERUduT9c9EzusVu93hEGZi4QtXoQSaBSgBg804mFxTCQvT4qOjuEDPTLyEaspkAIFqjyEFihRvLjuOUF6tXHjRgYhkpNPABZAnIAr9A/jbhhYa4tpjkABVFqghfppgJehEfV+c8BLq5ozE9pA266MadCgQbRjxw6WwIFuivejN0sKYOiN+bAnpkHtiu9t27alie+9Z2qDniaUAvch0ixD9HOOpA7popcnSxi1wT7NLQL6/vPPP+ncuX8oKjqKJVKBAYFs16MYqeehkJB8fF3S3AAABmXPTrk0wAptO2u/OdpOubJhFm2uBFy5khFpbXzAzJ8ZMcUuL0IAHqjwBBCJBEGkTFqGowVE+F2AkjnGOGbUKKpSpQrVb9hQlYjhnp/XrWNJEKRgAq6EPniGZSx6GN2tz5F78QeWBAFcQVVXbdkWbh8qQqgNoapL9vVTVXt/z5rIdlkVRk6mgp1602/1SvAW1YKr33s2Z/Wh2Fxpgd7t0yfpzNsv8yUAtBxhFVX1ntSXNSnWZwiFduvH40Gf6BuSK0jb4uLiVWk/GDykaK7cJ3ro6SqAkxnzAqjCOmjBr+lZ5Mjz4gjAdIMr3axYsakoE1aM3l76gh13ub5qgLdfhthb3bgRQYUK5eUJIQ/hmDbf8N+OMihrxu4CPAB6kJ7F18eH/AMCVGAQGxNDly5dYukVgFBkVCQHlkTIAb35CWHbgzhPSCINUIW2ABgAEgDeIDHDAYG38m+++UbxnnOgpAFhGnBl7jdTSZgAG0lyrFU3aq+tXbuWJk2apMaJAsDCvDB+SKsELALk4APaIi4VgokaS8hkkqkqSlhTwetPElGzxA/gyhA93ZotFZJDw3bn2LFjFGSQQAFUAVwD9MU9fsySx+CQEPZ49PHxZePme+HhDLywT1yZhNnSPvS4c50Zo5SHyUTeifGU3ZBmKCYmlk6eOEFPyIO8KYWNurNlA4hN5GvR8fGUy8/XeMcE5aRig9+lgiVKGl13hBFdXPUNXZilqOLApGvOWsqqKD2qFgFXM+bMMaqvVeFJO1pABLUgJFcvaW30DBIiqAeXLFpEIg3DuNAP7hdpmLT1TIUKar+WgJ4lhgYABCCEOePvEq+9RRUGj+XqItUr1q0vhfZ5iwHO41vI1dicQVe9H3+nxGw5VKN2gDCAHEijxFZLC65kXWK2reW9IJIvqJx2d67HbZoDV5WGjuPxoO9t7WpzH1WWbqL8hnVHf2I0D4lY7sAA/i7Fkf2gZ93/je1jDQBiAaysgSrsFzggZBSdAa7cuQV1MkyAK/88CTR73WCdd/x7qkVERFJMdBwVLaZ4UIha0BXASks1qAgBqmBEDrAAAASQcPXqFUp6ksRGtrDHgXdf9eqKusLeAqYvqWJwqEngUoAv9NepUycjD0F727e3vqnkC/drAZeRhEwkXAbpV/v27TncAgAi6CR5+iANEmcBzBG/1ahegxYtWqixDTOxpzIE+xQjdWlLjMkt2VIBuAFQQUKFOFWgJ67BGB1qv4DAAA48ijHBSB2R1iWsghi/w6gaasGcuXIZxb9y9X7Ttg8pCFQ3OJTvPnhI2XPmpEBPJV8kpGl37t6lb75bwbHmfSmZuvXsSaH58nEg3MfkSbn8jNMjge6nf/qayjZpkS5jdC3jBZM+NOo1ZvJg4CWGT6aw9hrnBAvGvgA0iz7/nCZPnWpkW2ROMqUFRMeOHqWJ48ezgbqoB2EIjwI7rNd696YfV69mQA/V4Lh33mEAqgVXPXv1opKlSqn9WgJ61oCASJlQp+n6P9lmRsCMACkJwYDo7qAPJEeF+43kfkWdCNd73AsvQdAP9XAfbLb8ipVWAaCAL6Zxjzfo2m/r6cm920b1oZ6E1EQAmIz/yHtv0c1NP3H7kHhJOAeAwpCX+pJ4KZqqMv9NEiXQwtmAEWEtLn63hK5v+N6iTRX6hWQTtA7r+qrRUezs8Ziul9tb0A7OB3B1NW4/bTj0hR13/Tuqnvr7KmXP7m8ErlqUGuQUb0FbDFPiYYnB+/Vr1xTpjIcHQYJVvHgxjuj+XyvmpF7nzp2jYcOGMZgB+AGgErsygEUcKPgAuMCgPywsjMlmTkUp0iIBVZJex5yUCmEqjh49SpcuXaZHkY+UZMv88WfJFEdWDwlmUAXJIj4AxQBPCK0gkdnRBwKBBmbLxtI2bbG1T2yF/ZC29LQjzBSSjYjomDT73FFvQUhAwIDRrrMYDqQjB0f2VV3MwfzB4MHMLTGQ06dO0aaNGzksgra8+cYbaQDX5o0b2SYK6rxatWuzFBJqPNhKQfLYoGFD9i4EoNr9++/8G/5GLCYATtwP+yuoIGfNmMEgDO1IgZQYxvXwDjUdj6XxX1m7gk68r3jfISyDFojdO///7H0JmBxVufbX3dOz9vTMZN9D9oQkk50ECCREcCFselWEAF5AwYCK9/cqQfSKwiWIAipeEFQ2CYsLKgQQCBBIIJCdTPaFbJNtss2+dPd0/897qk5PVXX1Ur1MV89853nmmZnur06des+pOm995zvvt4NO/O0JEYslyRKIlff8z4cJHTxe2O2H3yBYwCvP4xUSCigjbr1D7EbUTpjoN3hIUCcwhgdEa3+8aj3Vv/+GCFSXwfTamC/pWcH5ymfNFUuHA0eMEh4xZTmyQ16CiVX0XIGfvvM6Nb39smkeQO1YxvjHErBcotV+l2liJV7Sebdg4lMyyNWKA09R1YHY+kWJ15gbloFAO636cBv17VtBo8coGk8l7gr65mxlK3dnTIDSc3P40CFyI1VKfr5YtkMaEjzgkyl4s0ZBoHRXKiA6b731ltCvwt8gWHI5D9cMMvPtW79NAwb0V7xWWu+XJv5LHiNJla6fjx4VqXQOHqym6kPVVHv6NHk8pWJHX1GRQp4KCwqpsamRysvKhegnPFXoN/ycQixVaanwWmlJG4gPiFVnjatohEuSq+mvrDN9gUh2t6CsF16KdD7gTx8+RCdfelpM/ijwvoz+7k/IOXxsRmQh0kUMk61n46/vpuN/fUK3KzCdeHbXJbbOJiCJ4gxCCw/V7mcf0+mXmT23pXcRhDqZnIDpIra8W9DCrIrdgm/uf5Dq205aOCr3TY8dq6WdO6qprLyEKiuVQFAUKSQabYJK5+cgVyBWyD+HiRsB0AMGDqCiwkLLACOoeuu2bXSo+pAgHWXlZTR0yFDq16+vkCzo16+f5Tq7ygHGnYHAB2r5x44dE7FpR48eo9O1p8USLdIHKSS3ibylXrHspyjFKwHpUIAGSUI8lSTEWK7EsqVZkHpnpa5JhLiBBP37W1fSJcuqTIlesrsFJbnS6iulc0KDtwZxR5iMULRerGSJTKITYKbrxzUJIdW+g6h+xb+F8vl5S96K6aFjwqWMrlzFAeMZHj/8jlfgERx21TcI+mLazQzpvL9kXYngyQHt8XpM8/3jf/4T/WXLjy0c0TVM16/fLeKtjOTq8qnfoclD5omLTGSpRYuGFXtBrA4fFhO5IFZtbTRwQP+EA9fleT/ZtIn+/fq/BTHwlnlFKhbkuguFgiJptNOlBLMH/AEaNHgQ9endWyxNQfsKO+66Q4FEBWKGQIz2HzggiBA8ly3NzWIpsdRbKgLO8/OVnIBQbi/1llGPigrKL8DnynIgPFkiFU9FRTg3I5YnjbFUconRynjI9HhD/bs/+oA2fPtKuuSVVeF4Hu15k90tiCWgA8teoWnq7rZMPPghV4DzHH/rX6J6qSSe64rgNZvW0Sd33Cw8F1gOxM4/3m3XMYISmfAzMd7Sfd7C2uNiN2i8WCp5LRgDSA9kXIpNlwcq2XqYXFmYMR94+h56fdv/WTgi901bW/20ZvUOcSFGcgViBYKVyYlR6l5JjxWWArGcVWJhKRDB1W+//Q6dOHGcyssrxJZ/LFkhvx2WpE6eOEl57jzKd+eTz+8Xy2j4wW41fC8SFrcHxDKWt7RU+e0to2HDzhAEL9c8XYiZwTXt27effL424ZWqr2+gw4cPiZgopJ2Ryaph19TYRJ5SD5WVlYtdm8IL5XaLHZrAoUePCkFUIRoKeyz5YZcflltl8LtMUSOX/LRxW5kcP6kQsU8WfpkCjfVhcpWO3YLH1q2igdd/j2bcqo91SvcEhQkBXjJtug+kYZm8aHGn7ZbKZY+JFQ9FLhCWZAlCZ+Fwetsm2v78E9SyUa8hFmsG7X3eRTTymm/ZdjzzbkEL/OeOR26mNQf0WkcWDg+bgrAUFup3EiVTT2ccA/mFT/ccMSVXkGP4+tRfZjSoHbsFJbFCShzILZSX6+O8ouFw9NgxenvZ23Ss5hj5fX6xIw1eKMRoFRQWCoIAHSURH1RUJCQdJLHCEhWIAcgCFOHhzcL3sBfinG5oSQWpvT1AwXYl0fTYcWMFGStXkwxDFqpnzx6CjKHgfxCydBeRFPbo0XC1aAv+F0tz9fVUW1dHvjafwAGeJlwrvFCKAr4iooqgYnyG5T1cW55IsKyo44slv/LyMHkCJqelsGePHqpYKerJE7kGcb2wNwp+2iGWSoKUCKGTW7xxTLp2C4b6DqLKr16nGwKZIFbaE+z+2zO087f3ULC5UXwMrw8CuM1SvDAh6kAu0/3S3evHUh9eAI699++YEgrasYylP3hgy+d+gQZPnNKp95HV/uLdghZmuq8vnkuH6hQvTioFMUx9++p3QqVSXyaPPbC/hvbvrzElV/jw2pn30PD+43VNSGTi0h4QzV7IMKjEB8QKS1EDByhpK2IVkI0VK1YKXSV4YUCYEMTdr19/oUOEmKCCAgRVnxKEAl4WaD6BKGEJDOcFgSgoLCC/SqoCAT/VHKsRHh14bkC0YA85iJMnTyhkJD+fgu2KPEQw2E61p2tFPVjOhKq8CMoPhsRuOnh6sHwmtNlV0gWCg+vFObRFfo6cbahTpJshhxDiLMiHkn2RSmScIgUNdgWiHpAZRehTUU9HbkYp2pkHnSpBrECg6shTAs9UWZhYoQ0Ifi8thUZWhSBasMXnCJTHbjB4prQ7CUFIjfIJIFgQhgWhTSTWCdedrvGTyXqS3S2YLQ8CcvAh2F3udgPOIFcTv3Onbd/8meh1LaIHIVZX9R4RPwXpCxkXGO95ju8hwoplv4qzL0hIx03WaZUQpdOedwsm0rOqzfwfj6C2QLOFI8xNIWtw5vghKdfTGRVoyVWJp5CmTh2pO+2sEZcSkjjLkq4JTRIrCE1iKVAkUh45Iu4lQ4rgzbfeEuQFpMnv91Gvnr3EtnCZTgVkBwQBQdWQApA7EUGwjhxB6p1CYYvYLPmD68JxaI9CrPBdgI4dPabEghUVCmImyRWWFGWMGMhWSCR2VmK7pD2IliRXCBIH2QL50RbTzx1EdbV1KoEqVnPtOcnpVILPBYHyeAShksQKMVAgW15vqSBJwvvmconUMrBFUL8gT0iI7HKJhLwlqvioVteqpgb6U4ooqU7YE8QKBCqL8gmJEHYr4xPb41f//kEKnaoRwqHa0pyXT77a07R3Z8fL1riJE6ndlUclqhaWtNcKihYPGBRWU0/ngzzRoHNMaDufeYT2v/hE2JMlpQggD5DN3VXZIp583uiyB4mOq2hEGJ4pkKmjH70nkldbKYilUmQtrszJTQu8WzDB3i4qc9G5CxUBzVQKxDhPnmgISxqkUldnHKslVzjfeedP0J22vLiP2DWIYmXiimUvhUNFvrm2VpFXEGltQEqiFXirXnvtNSENAKKAWCBfW5vQVurTp284pQo8SceP1wjZAKOOEohVUWGRUBGXmlqCcKkeNJAN/K94udrp6NEjChErLla8VarXCkHbWMqEtwakSpIrBIfLnIkKoYM3iwSRATnD9WoLYsEiP3eImCYs7YEUSbkE/AZRwjmxLCflDUCusJQplvzKyjSeLCedOK4QKHiUtB4oMwIlYqaOHQt7oHQxU9Cl6mKeKfTDXy6YQGUDBtKwOfqMDFgi7DdwIDWeOE4vPvdcuMu+cvXV1L9PH4KHURYQKK2gKDxHeAtHkuFUJ65oE1oin8OThYBh6DRJVWtnsYeGXn6VmNAwsSVSDxOTzBGTXMTfdXCP8EqBVOG31YK4QOTLPOPzl+s2kmTjRSRV/DmgPcHe7z26kCZ9KXU9JMQv5eW5wmKcCZ4+a2bxyBUadvMFDxI1F6Yl9krkFiwsVPLNtbWJbf6Y/Hv36hUVA+gt/evll4W3SqRXUVO99OwFYtVHl1LleE1NeOkKFUqSAAIFggAColVIF4QRCvEq4ZKkC59LgiM/w2/xOdoPIhYKhXMWHjuGGKgikaRYesqgMQUiJhToPR7d9dUcrxHB5cbPQdDgPQOBEsrpyPPndIpdfSB5aGdYn8rhEJ9rg8jld4iNEkt4KrGSXigp4ClTzshGic+7mGcqFsHf/s4bVPXDG9O+WxDkaufzf6Ipf1Ry7WlLtiYQxGQdfu3vVL9pTbg5IFeY5DznXhRO2aIljNkkhnbBLVv9ZZfzwgsqidTxqnXUuHl9UvOU9FCVz7pApCbqKv3L5CrB4TB8dikNn62fABM8VGe2ZvVOEW8l08gkU0dnHpMIuRrX63yxNJiOmBqZ6gZxUlgOREBSrGTM2AW4ectmKi31UpnXKyQWkNqlV6/eIngdniKp/g0iY0X5G4RLJpfW6j9pk0ujLyRZErFFBiImCNdREEY9QcPnwhMk7JWA9w4ic0ycF0t45p97wx+DFAn39TcAACAASURBVIEoCWLo9QoPlCSNqF+7VKcjUBqiFJZDOIrYKL2AZ1eNmYpFrECQm7d9Qlt/eIMusa/WM2v24ITIcOWE8YTEzdEmwKNrPqB3b/kaXbXmoC2IlbadUHo3SycCTxt++s75vC30g+xASO1CcDqT8O5f/ia5Tx0VXiksmcfK4xdvjsJ4gsI9fiP9UFfEk3cLxhsF6vfTru5JFUOiL0slUg20oqAZVTlpGJWV6ZeAEjk+GzaID8NSpizGZUF8rl0alHZJLRGqxAQxTVjmQxA7FNjNlgORzPmNN96gtjafIBXwOOE3Uq0gATDefmSeOpFSxUA0km2nJFA4nyzSY2X0fOF7rb2RoBUXF4nlS21RFMpBlOJ/DuIj7E08StLThHYmtITXRZf2khqHiKvbvVUk8pX53oz1xCJX+/YfiLrkt3f5m7T7zpt1pM2OE8v+f/9TbIuXKWTkGEVc1sBzLwhPivjcju1nz1ry/YIlY5AneKVAuOt2bAmnVkp2DpIpf7yVM2jkJV+23YtFJgg77xZMcLTM/a++lFegeAWSLVgShLRBLpGrTZv2Ul1tU0xyhS+vnLmIxvZX8oUhJgmeJ5kAWR4c83OfT8QpIZZJWQ5sFktifftGxrlVVVXRu+8uV0lFGZV5y8RyGEgG5BVAKEDIEIgNYgFSg/Zguc5NPsqnVmohDwWCZL2dJtclE0qjfhRJosT1+nxC9kFbpL0lfGLgKc8rz4H6QVBl/ZJcGduZUL9Y7ccuYi+V1JEUuKDvwIhxAnK1cVMVffmyy8JdC8/V6JEjaMfOXVGXNpBbEHFO817+WByXC8REqGQve4Vq3n8rHASPtmPChDcLKXZGXjhfBB3LkgvXlSv4Z6qdWNYDiUJi6+bD1YSlvbb9uy3t4os2F2IsQPJDeqicPfpkNcYwG0uNvFswAaaUrmB2LAm2tvpoxlljckbnKlFyJQVFE4DT1ETGLcnlQKS3GTt2TITt8vfeo61btgoyBfFKCFtCLgDLWSAZIFWQC4C3SrubDRU5KUi96ZD43UReagoWU77vBAVcxeR3px5Pl+y183H2ROCdy5SXBan8rG0liP+xmhpdQPuXr14gvKWFbr2UBnYLwpPidZIIIsfuJ6iL5yIBkbu/4NXAxKwtmEyx1OMZOY6cw8ZyrFabPYLd0Wf+hjrRXzU7t5GroVYQKitSCPHuUBDt/CEjBKGCZ1NuiMgUMdS2x673Ee8WjDdqiCgdwexapXOzpbUEmpEVEyO5ghQDJBmMBYKi2DWI38kUuQMPy4HQaerfv58Q49S+Cb/00j+E2CWIFeK7oLOEwG4hCqqJrdLGHWnbUkL15CUlWXMoGKD2xhMUCrQJb9np3hck02w+pgsjgMkIAeh4qzcWaK41NTXT5qqq8FdnTpxIpSXF5PP5w59B8b/V5RbECqXf3M+JfH92nRCsvOGf2L2DQnu3h4OajTE4mGDLxowXEy0IV2jo6C4TrKx9LmV7CRLkCUXuzju6cQ252wNJ7dZL9HZGn4JIoX9BqLujZypev3NAewKjKR3B7Fql81wmV7GWNLW5BhOANWwivVYIRMdyICQKRgwfHv4emlQvv/yK0F8CmQKxEnFWcilQ9VbJZUBtjJG2Hb3oiFgWRGlvraeQr1mQq2CglerLp1Mgv4eVZrNtN0YgXkA7oOkKBCreBKIdAqf37hZ6Rr6dVVHjdCThQhBzxZSZ1FpYYnul7Wz0I2KdGqv30+lTp6nY3xIOHpdEqrF6n8ix2BlF9ln+kJFUMHQkDZ/3ed1ps4FPLtxfTK4SGJ3pCGaPlvw4gdNn1cTouYpFrs7oNYG+Pvtuy+2V2lEIYIfXatCggWEJgl27dtPHqz8mp8Mp5BmwIxCeK0gdiBgrlViBUHmbd1KB75hQPG8pHkrNRR2pZrAU2JewQytEIaSs8TVRyN/K5Mpyb/EBQCAeueIJRxknhz98l5A3LlC9N2ZgNLwgiNPBRI7t+P3GThB/yziuroznR6tWidRckGapuvESKm1XXgCP5JfSSXcRnXAVUb3TTQ1Ot/itZHpQMz4IvTzlpzToJ2/QF475HNTeIurBd4ODyt8FoSD1CSn1a0ubw0k1jnzq2bMXjZ5zIZUNHUbe0RPC6v1dGX8rLxBWcODdggnMFRcu6p+AVXQTuSSIpYSi4nyqrByWUn2debAVcoV2YWkQuwcTLdJrhQBsiIXCazV8mILP5s1bRAobBLqDTMFTJeOriooQX1UQTgxc1HaYPM17xANKKHNSiE71mE0hhxL/giD2nqGjFGr3U6i9TSwLhvxtYXLV7BlDbUUDw/aJtp/tuicCye4WzNSDHL1g5cGfTfuaTevo5JaNauyPsqXfGL+lHVUgWcH8AqoYNjIsLAkyhhRTDf52Gn7OHD1RsEmsk2yUsV9ef+01ampuFlIxjz36e51gMZ5/eNlEkZtxwrp4akYHsWFGQ6rC36ufxfpO2o4dVUSHttdSWahdnOdwvidMypCIfsTIkTRy1CiaPGUKjTvzzG4XjJ6O+5R3C8aZG0r7umnm9dEFLBOZWpBLcOeOaurTu4LKe5TkTF5BXJtVcjV37NdoztgrE4FF2OBmR8wTlgQbGxuof7/+5PGU0IaNG2nv3n3kcjmF2CV0rKS3CvFV2t2AeDiU12+gvECDjlzVeyeT363kcPSEasnTXqOSKR85XK4wuQqF2vEoo4CjgOp6nJ1w29mw+yIQjVzF2y1oJaYpHQ/4XCFcaCdiuApbm8T2fxAuIQOwfy+1HTuU8BIYSBeyOiBzgvSEyVEKPBFSABtZQNCw9AbBYW1J9HPEGyVDVD/+6CPasnUrrXh/RTjrg8jYEAyJNFlIBi+JkPC2xyRTHVp7EbbwcIkYU72nC5kZ6mprRb1yA5BWPFliIYkciNakKVNo5MiRgnBV9OjBhCvOCw3vFowzPwyYWERnzk8tybLUivrC7IspUHCSWv0d0gZ2n57kDkfZzngyEmaaV9GuUT4wQK4QyI4HLHStQKxOn64VSYhBpLAcKPMC4n88DOROQPx2Bduoom618janMDbhudKSqx7tBynPXyvIFbX7yZFfpJCrdhAtNwUDiheLY6/sPiLt0T4zcvWXf/6T+kM6xKGXbMklgmN3QoeYI5CnxuM1RMeUjQZSUgA7jfEy1t7UmLIuU6KjDDpoqfTvhg0b6MUXXhS5TjsyPQTFy6ZCbFTiJAlWUHm2dRCvDmKlJWAd3it8H7mECPFi9DXiVCHcDMkYPIe1pCoq2SISWStGjxkjiBZ+QL6wU9bu4ycZIpxs//JuwTh30egLvTRkenI74GTVqz7cJpL6PvPjN+itrU/SvhObE713s2634n19W+ORKzRYq3kV6wLkwwBLgnhgeko8dOToUd0bFTSitAmXZRJh1CsD1wt9NeRp2hFBrurKplMgT1HV792yhSigBLCjOAs9glwpJcTkKusjLbcaYEau/vbyyzS5cqJQaJcl2Qcze7jSK2MghTE7+qWVWlvbIrJK4Dlk5XPPhKlpIRQff/wxrf54NW3eskXkKMXLpkJuQKQkgVKWC8PEKvy5nnDpiJfqCQuTNLVO6AHW19cLDb7yHspGHni3QOrwPPa3tZE/EBCfyXOa/dZ+NmjQIBo/YUKYbIFwdefxzwHtcZ7pqQazy3ir86fNo/9Z8Bi9t/1FWr79hZyZSZIhV4lqXmnJlc8H4dAWwm8QUafTQW53vlj+k/pVMhmxcTdgadMuKvAdjSBXJ3vOFTjnBVuoommzIFb4cRZ4yOEuEOTK4coTcVjsucqZIWmLhsYLaEcju/PEou0kxkFBIxEcsKnngw8+oGf//KyOSGm9SB2kS/FgCeKk9WaJJURzQgb7vn370v59+8SxWB5Eqq1oJeD3C7Lla8NzOUD4X0fwNAcaPV0I4xg0eDDNnDVLWU6cOlWEdiSCQ1cYP0yu4jyqUw1mr6trop07DtHCr3yP5k/5Jm0/8jG9+PF9tpggEmlEMuQK9d4+/9m4mlfaZUG49PHWhN/4HB4qLP/B1SxzAxpFQXEeZUkQCWfVIE/lzie/u0wsC6IU+o+Tp3G7IFAUDJC7fDCFgn4KBRHM6VTjsBTidbrXBRRyuhOBhm26MQLxyFV3mUDkEODrTZxAJUIcsJHnz8/8mU6dOqVLJG9OsqLHXBk9VjgeL6unTp4Uj8zSMi/luRN/3sGTJciWz6cQLr8/HIAv2yavT/u//BvB8lhOnFhZGfZwJUo8E8HNTuOQdwvGmCDSEcyOxMcQ3bzhojsJHp3a5hr6zZs358y0dPJwO23dvS3c3kSWBWGMRM6zRlwa8zoluZICorhp5U4ZxE64XHnh3YBmxAqVlzbvooI2LMPoyZUvvyc1lE4gwvbk1r3kbj1KIV8TuYoryFlUpi4POuALD5Or9pCTanuelzN9ww3NHgK8W7ADeztNaF1pooaXB/FYH374oWmMldaDZCRdEd4tzXJivjufak+DtBGVVaQWT4w2iLRaWE7ECzKWEzXeLeMdGkG4QiERKD98+HCaOm2aiN3q11/ZnZ/r44p3C8Z4PqcjmB07Bfv2LaebL3iQ+pUpEgM/++cXszcrWDzznJHX0j1P3G6ZXCUa2K4lWNpYAZApbQqbaMKgZY2bye2vjSBXLe0uCmDZz1cn2u7KyycHhSivsJQKvL2I4LVyucNLhfBq+Vxl1FCmeLu4MAKxEODdggo6uT4B5kL7d+7YSU899RSdEN4mdSlQQ5bMgtu1xEv/d0hsFELgudPpohJPavHE0e4RkC0Rv+X3C7LVHggI00S9W5CCEIRr+nTh4ZIlF/pL3he8WzDGEzQdweyy+p9e8Y/wmZ5e+ZOcCWqHKOgjf7+f1u9QUiwk6rmCLY6FsGi8on04SFtJpqKRKmnXs+5jcgQRB6D3XLU2N1AgECmWJ4iWu4A8vYaQw+nSkaumomHUWjQkXnP5e0bAVESUdwsy4dLeGukmAnv27KGlS1+lkydPqrFW5rsGoxErEWNVUkLHjh5RmhkiynMreViR/SLeszaV214kkwfRUkM/4OHSki0j6ZLnUmLKFO8WvFrQBpszd27YuyWJjB13KfJuwRgjJtVgdlm1Ubn8jaon6KM9r6QyVjvtWBCkfYf20j1P/z/L5CrRwHbtTWYkV/EutFftB2HpBa0UQ7A9QM1NitfKrHj7jxJvbu0ttRRsaxR1QEi0taRD1T3eufn77osA7xZM724+3h2ZOJ6Ix1q27G3avXu3Lh5L+/wzXyYkIW1zvEbZzarbdUghQa5cThc5XU5yOBGW4croDS6Jlvxt9G6ZES75maekJEy4Bg8eTJ+56CJdW9NNbJMZnxzQHmP4pBrMLqs2koyNB96hf61/OKMDN12VS+/TNffMpaOnDlnyXKENiQS2p9LWaOQKr2WN9aeiVl02cKwIbg/UHRGB7eqWGzo9YH4qzeFjuwkC8QLa7fxGncxEoe1WO0xc3B5oVOXRu+++K7JYwJulI0xyCU6KjypfKnqCra3CFkKp8hiJZ5jQqDsQ8QIKzxZiYEWYhlOv4ZbO210rBQHPllXvlhQ6xXJiz549aebZekHozh63TK6ijI6KIfkEz1U6ilG1/GjdXnrsXcUTZPciydUL7z5Kf3zlQVNyNSE0kAaHepCXiqhPyEsFpKScqXE0UI/+48g7/SJyuPMzcqmxyBU8V9CMMSv5JRWU73JQyN8S1pMJuoqors+8jLSTK+1aCMQjV539IJfo8nkVJLobDmtWr6E1a9bQ1m3bOlLjaGKcpJfKQUS1tafFuyQ2D3V4hxT5BvGFITZKK/cgY2Hh1eoM75YIkpfB8hA6NcRume1IlPcCvFsj1BQ+lZWVQoV/6Bn6lYlMjhPeLRjlmT9kRgmN/ow3LTOCWUqYXAlql+SqxddEV9w5lcZPGEplZUoQZAG56crgWdQnVBoTJxCrgrM/R67eA9KCp6zEEQoQYq6kIrtRob2luT58MxpP7MpzU6HYgiwDREPU6hlFLaWj09pGrqxrIsC7BTv6NZMTVHckSqngCZ2sTZs20fJ3l1N1dXU4Y4WQGQ2FqKiwgI4cORJWg1e5lC7QXO401JIsUxIjvVsOJWZL8XCBdIHCZaZEk4IwamwZCaJsDfS2ECyPIHkQLRCuTHlyebdglDEwfn459Z9YlJYRYhbYnStB7dq2/+bvP6b9javD5Oq64LlxiZUWQPfIieQ+c3ravFjuQB1ht2Ay5Arbkd158LB1kCt4reC94sIIxEMgHrlCbIuxYNLkzxWvEuOQeRyOHz9OW7dspeXLl4tlQ+hbgVihtLcHhIQCCJFuKVBxX5mQLfFpYt4tcoi4LRkoL3d9x7unkv1eJ3Sq7k6MSwzlydRgeZHCRxU6ha5iOsYnyNXO3XvoS5dckuylZfU4x4ihZyijIc1l5g29qLRPYuJqI0N9aVSoj1gWO+g4RR86dutaY0auciWoXdv2bQfX0x/eWSTI1TmhkXROcKRl1PMnnUMgWeko8chVtGVB3OxFhUVhUoaHi69oIDWVT0pHs7iOboBAvGXBbgABX2IOIXDo0CFa9eEqWrVqFYF0IROGiGmC5I1W9kYbU6V6ptLm3VJ3JUrilUn4tFIQuE7tEmispUS0CQr2Ml8i4ri0UhBW2swxV1HQSiSYHbFGIBggVdqyzrGf3nV2CG9qZRikXa4EtRuJ4QsfLaYdR1fTd9ovDMdWWRlwWBosPD+2uGii9ZW07KWitsOWdwsWFRaL9DrS4xV05FF9r9nstUoUeLYzlWJ4aelSqpwwXpdbkKFiBOyGwIEDB+ivf/kLffjBB+GmaQmHEGxG8LqGdHUYKql2jITLSuyWrEuJ2ZJLicr5MlXiCZ2aiZuiLUoYWihMtiTpkkKnsdrL5MoEnXjB7AjeviA0LuaS2IvO1cKLhWJGrnIlqN1IrpB0+oMVv6Mrgh3CblZviJL/SI9CfY/6deQMtpqSq7bWJvL7lF0x2gKXb74bSzaKfgp+t3hGUotnlNXLYPtujAB7rrpx53eBS29qaqLfPfwwrf7446hXoyUcYUFnlXSFiVBc75ZCUcy8RcadiVIKwqESLpwzk8VMCiJ2OwWtFPMGyJX0akXzbjG5Mum9aMHsCOCeFxxL40MD4/Y5iBUIllHjSntgLgS1my1p7n/7SepVay7Qiesr6d+bCso85G9upUBzC7WcgIJ6RylEcPsA/a4NV8hH+BElROQMtZEriP+VVV9XexM5Q1D5Vdb989obyRFU/jeLuWpq6MjJheOxpRg3b0FBISnvR6roqDOPanvN4XyCcUc0G2gRYHLF46ErIACStW/vXtqyZQtt3rxZ/I3PohVJPmQ6MnifsKyok2hQk0bLOiIJS5zYrfDjOSQC5REkj5UGOwmddhDDDsJlJFtTpkymTZu3cMyVdjCZBbMjruoLwYmWlsJArkoGjKIrZy4yHau5ENRuRq5a3v4bBWsVXRVtcbrzqN+sSVTUsyKC9PibWyjQ3EotJ2spv2cvKuhZQXnBFl1AuRotqYuF0pMnDSkykCqtQjvS3vham6igsETRZlHJVHirseqxEsKh3rHUWszCoV1houjMa2By1Zlo87k6E4GamhraAqK1b1+YcMUjW8oLrLK0F15WFAnHOpYQo5Mt5bluJgVh5t3q2JXYeUKnUhIimhSEGdkq9Xpp7Lhx9PGqVWGPV2f2Y6rnykhAu1GZHaQqEW+V8WJ2O2qo9szRNGfslabXmQtB7bd99jFCnkBtafr7Y6bEaujnziOn2yUXqg0eJelhUtyqWtIU3vqr7lSR3+s/lzepTHOj91hpyVVbSwO53QXCW6U/Twc5w+dBZyHV9p6T6hjk47shAkyuumGnd+NLBtmCd2svvFybNyfk3QoTLhm/5XCaki3xVJbP/vDfCXq3KCSe8x1Cp5mXghC6W4GA2BAQS+jUSLgUvTDF0yX/tvOQygi5Gj67lIbP9ggdJ8QWIcYq2eKbcyFV9BphenguBLUb48Xajx+m1vcjU/cM/szZVOD1aG4e43Jd55GrYLtfIVYRJE5Prpq8E6itKP4Sb7J9z8d1XQSYXHXdvuUri48AvFtyOVESrkS8W9ogecXLZU64zHf0JScFkek0PpalIFSCZUxXJOO54qPfORYZIVdo+tT5veh74+da0nEyu+S8oWOoYPpcUzRyIajdSK4C+3dQ29rluuvxDh1IfaaNV1m53sPU4VHqPHJlJFUdnrAOcuUr6E2N5ckH5XfO8Oaz2BUBJld27RluV7YQgEdLEK0tWwTxAgFLhHDJtDpySVEcoxFY0hItWV+XEzrVEi7D39nqz4yRK1zQ0zd9hfqWeVK+NpArkCyzYveg9kTI1RmfP5/yigtzhly1Ffan5tKxFHIoaXq4MAJWEWByZRUxtu9uCEjvlozdAvlKhGzJmC0RKG/i3YpOthRWFi+Nj2yDlIKQ6vKZlIKQ3i0Ru9XWRn6/X+GQ0URbbeDdyii5+uK0M+nmeTMFCAVlhVR2Rk8KtYfI1+SDBq0QYPM1tlIwEFT7y0Gtp+ojxg/SvxR9YYGpMrndg9rNZCSaX3+OQs0NCi7lpTR43jkdu+/CAYzZWxaM5rlqdxZSs2c0+Qr0MWTd7aHH15s6AkyuUseQa+h+CMCjJXYl7tsnYrfS4d0yI1ta4qKVgoibxsfOQqfRvFvKxaZ9MGWUXHkK8unpm79CJQX51G/KQMovLcKWCCKHkrRS99vhEt851N9HVlWFJQhiqZLbPajdjFz5t60j39a1ojN7nDmSeoxFTJk20Fx5g9BLJHTusmDQWUDtTiUFScBdTgGXh7AUyIURSAcCTK7SgSLX0d0RSEkKQrM70WmI3Uq7d0slXZn0bmmFTuHZihssr/F6yXgtXHe6YrcySq4w8OG9+u9rLqLyET1F8B0hUBrkSv078rdCskCuWpvbyT1qYsx0Lx/teYVAsOxazMhVyO+jlteXEH73nT6RSocgIXN2yFXI4SK/y0t+t1cQKH9emV2h5HZ1IQSYXHWhzuRLsRUC8G7J2C38xv/RSkyhU0hBxMyVqK01cSkIFzQTsyh0qvXKRVxfGr1bGSdXuJCPltxOpZ6SsLdK66FSPFWRZCvQ4qOTZZPjDloonmNp0K7FjFyhrb5PPiT/7irqNWkslY8Y2mnkKuRwks9VqhCqPBCqErtCx+3qwggwuerCncuXZisEtN4tK1IQOs0tkUNRvzMxdo7BBKUgQorQaYcUhFMvqJpmJOHd0u5OjOvdUpiYIJlWvVudQq62/POnwlsVSarkMmAkuSKHk465x8aFNlfJFWKuEHtV1LsHDTxvRsbIlSBTTpAp5SfgKo6LKRswAplGgMlVphHm+hmB6AgkK3Sqk4IQAtMd3i0zj5C+BfGD5UFh5DkgAaEEzUNvMXNFCpwmI3Sq9XwZlxMzTq4G9imnNx+/jUCWFA9VLJLVQbYSJVe5uCwohwlkGULNjTRgRAXluZVEyB2KvMnFXGGZz+csIb/TQz6XhwJOJlOZuy255mQRYHKVLHJ8HCOQGQS0QqfJSkEk6t3SSkHIq4kVLC+WEhG3pZIthzNzSapDwSBphU5BuoLBYOwlUhPPVsbJ1YwJQ+mpe/5TQ64kyYpBtlQilojnKhcD2o23hosCVB46TvmhFsvkKgjPlKOY/M4S8jlBpooyc+dxrYxAGhFgcpVGMLkqRiADCKQidBrOmRhDCqKDTOk9WtpLiSBcaqJreMycLoVsyfyJGYAgXGUyQqedQq6evOfrisdK7hI0xliJz/G9nnglQq7sLsVw+/xnqdCdWFwTSFZRqIHyQ82CaEXbLehzFJHfWUw+BwhVYnVncuBx3YyAVQSYXFlFjO0ZgewjIIVOMyUFEY9wxZWCUOO3JPHKFGLwbokUPj6f2JVo5t3KOLmad9YY+u0dV4bJk0KiTKQYVGkGbXB7IuTqF69eQ63+6FnIMwVuovVePvU7NHnIvETNI+wEydLI7cJLxYURyHUEmFzleg9y+xkBEjkStUmqrQqdiviqOEKncglRK24qsTdKRig5Bzt6pjOFTrVSECBcGSdXt1x5Pt3ytbkGcoUdAeYkSwa9h5xuqnGPjjl+QapAruxcxvafSVfOXGTnJnLbGIFOR4DJVadDzidkBDoFAa3QqWUpCI32ljZY3mquxAjypS4nIiZMpAvqBCmILJOrDpJl3EmIYOzTeZAoiF7svlNQtvy2zz5G5cWsat4pdzafJCcQYHKVE93EjWQEUkYgJaFTeLVUwhU/WD76bkTtRYSJmtgzpkhBuDTxW+kSOu1EcmVUZldirMxirRCflQi5svtOQdmhn5t4A80acWnKg5QrYAS6CgJMrrpKT/J1MALWEeg8odP4hEtHtlQpCOxORNxWKlIQGSdX115yFt1+4+ejp7uRgeyGOKxAnpcaikbG7LWlGx6jVbtett6znXzEsD4T6Rtz7+vks/LpGAH7ItCzRwVt2ryFvnTJJeFGvrR0KVVOGE8nT522b8O5ZYwAI5ARBBQpiM1CXX7jho3U2NgY9TySEFkXOlUCshJWnpfLiSBbQgZCXVZEjHicknFyBSmGJ+/GbkGjBIP+f2OQezC/nNq8sUVEH3nzv2nPsU/iXWPWvx/RdxLd8tlfZb0d3ABGwE4I7Nm7L4JcjRh2hp2ayG1hBBiBLCFw5MhRevudd+jR3/2O3G43ufPz45ItGJgKnYr0csrhkcQqATV5eWYpBYFA/LDmlrnQaSeRq+sM4qEdiuzapUFtkHtTeyHtbS6P2a1/+ug2ags0Z6nrrZ32ltl/sHYAWzMC3QABo+eqG1wyXyIjwAhYQED7jMjPz6c8lWjhdyz19oi8iZpgeYVl6cmWlnjhS7MgerOE1gpvC4n0QB2pfFyZ3y2oeK6M5EqvxC7jrrS/V2/cRdfc9ouoXZBX6KS53+troYuya7rsviPZbQCfnRFgBBgBRoAR6EIIgFxJsmXVu5WK0GnUMsUJwQAAIABJREFUvIpqkLzwoI0YeoZGFSIzqG/+x0+ipr3RLQdqUuOs/iQ2uaoYkk/Tru6ZmQZnoFYmVxkAlatkBBgBRoARYAQ0CIBsaT1cmfVudbjAjMuNnUiu9OluBKmKiMPqyDu4+pOddM1t90cdNENmlNDoz3htP6gaavx0fGcbHVjbRIHWoO3byw1kBBgBRoARYAS6CgLwUEmyhd9WYrc6ZCAcgq905P7tiN0S9EoonOpjtzqFXK169gfk9RTrlNm1Suxmwe6K5yo6uRp9oZeGTLdf6pfTB3yEH5Aq/GZC1VVuUb4ORoARYAQYga6AALxbeXl5lF9QIH7j/2glVuxWLKHTTiFXiLk6a+IwA7mScVcd8VdakvXw00vp4Sf/FfWCJ/1HBfUeVZi1fgZ5CrSGwkSqta6dGo75s9YePjEjwAgwAowAI8AIWEcAHip3Xh65CwoUL1deniIfFaUkIgXRyeRKvzQokjmLCH7tb2W5MB65Ml4zAtxL++TpPlY+M2ekvUcXmH4HktRS166rB0Sq8ZhffG72vfWu5CMYAUaAEWAEGAFGwK4IIFYLS4jaGK54ZAvfi/Q6UJbvjID222/4LF132dlCkV2/HGhGrhSy9fDTr9DDT9pfINSuA4PbxQgwAowAI8AIMALpQ0DEbKlLifg7lnerU8gVkjffetUFJuRK48nSpMKBJENXIFdgvcUlJVRUUkKnT5ygttbW9PUy18QIMAKMACPACDACWUMglhREp5CrKy6YRPfcdrmy/GdIc6P/X8k3CO/W72J4rip69hJgNjbUk9/nyxqw2hNDPKywsJCKSzxUIH6XCEExWQ7u/ZSam5ps0VZuBCPACDACjAAjwAikHwG5M7FTyFU4BY6aR1AvGuqKyDuIOKzfPbWUHn7KfFlw+Jgx5HYrUvjB9nZqbW2llqYm8vt95PGUUnNTIwXa26mhri79yBFRaVkZ5blcgkjBKwUihQA3Xwyid7Kmhk7UHMtIe7hSRoARYAQYAUaAEbAPAjYgV8g8rfdoxSJXWGobPnqMKYIIJPN4PBHfNdQrJAueo2OHD1NbW1tCPVBQUEC9+vSlAYMHx7UPBALU3Bw9FQ+Tq7gQsgEjwAgwAowAI9AlEOgUcgWkNv/jfzQeKmX5z5j2Rgl2V4Lcb/3xo7Rs5YYIkLEk2Kd/f1PwsX2yuLg4bsecPnVKeLWam5VlOvwNbxQKCBU8UaXeMvE70QLPVUNDQ1RzJleJIsl2jAAjwAgwAoxAbiOQJXLlVGOv9CRLG3913X89QB9v3BGB7sAhQ8njNVdmBzHCT7YKPFfwYJkVJlfZ6hU+LyPACDACjAAj0LkIdBq5EkKilcP1Ae1haQbFW5UIuRo17kxdoLgWLiwJYmkwWwUxV4j/YnKVrR7g8zICjAAjwAgwAtlHoNPI1e03fI7GDe+v7gaElhXIlPLT8beSvwef3ft/f6Ftuw/qEIoVb4UIfezWy2YJBoPU2NjI5CqbncDnZgQYAUaAEWAEsoyAY/26daFYsUJm7Tt06BAdPnTYUtMP45jDhywdU1/fQDu2b0/4GBk3lfABROT1KrFWVkppWfSE0fBctbdHJmjGbkbeLWgFZbZlBBgBRoARYARyEwFHU1MT0jl3qbJ2zRrL17N92/aYAelmFSZDGA8dOkw4jgsjwAgwAowAI8AIdE0EuiS56mpdBc+iFQ+evP41q62TTJynoaHeEoRMGC3BxcaMACPACDACXRwBJlddvIPtennJEMb6+nrasT1yB2m8a1y7ZnU8k4jvk/FkWj4JH8AIMAKMACPQJRFgctUlu5UvKhsIKMvE1mIRO5MwJuPJzAaOfE5GgBFgBHIdASZXud6D3H5GIIMIKMvE0cVxzU6dzIYXLEV31tJ3BuHiqhkBRoAREAgwueKBwAgwAt0KgWQIYzLLxMlseLG6Q7pbdRxfLCOQQwgwucqhzuKmMgKMACNghgDvkOZxwQjYCwEmV/bqD24NI8AIMALdHoFkNrwAtGTiCnmHdLcfbhkBgMlVRmDlShkBRoARYAQYgQ4EkiGMnbnhJZmlb+7f6AgwueLRwQgwAowAI8AIMAKWEeAd0kyuLA8aPoARYAQYAUaAEWAEuhcCyWx4MdshzZ6r7jVu+GoZAUaAEWAEGAFGIMMIMLnKMMBcPSPACDACjAAjwAh0LwSYXHWv/uarZQQYAUaAEWAEGIEMI8DkKsMAc/WMACPACDACjAAj0L0QYHLVvfqbr5YRYAQYAUaAEWAEMowAk6sMA8zVMwKMACPACDACjED3QoDJVffqb75aRoARYAQYAUaAEcgwAkyuMgwwV88IMAKMACPACDAC3QsBJlfdq78zcrVth45Q4GhNRurmShkBRoAR6GwECkePIFepp7NPy+frQggwuepCnZmtS6lfvZ7KRw+mwy8/Q0G1EQ4i8bfbQeQLEbmJKEBELiJqV3/nki2ux6m2PU+9lmjXxrZKH2cDB/SNdlyFYvQb2yr3Zrpw0N7bZve4ti/sbNtr+hwqmjiT2ttxFVwYgeQQYHKVHG58lAYBkCvPhFFUv+MTMaFKYkUhIqdDmezwmXy4aie/nLFVrwXXgBKKdW1sqxCcLOCA05qNQbN+Y1s9ETXei1Yxk/Z4CYl1j8POzralYyaRq8RLIdzkXBiBJBFgcpUkcHxYBwIgV4V9SmjrL78vPFN4SMNLFQwRFTqVt2NJruDB8quH5pItrqXAoXhk8Mhtj3FtbKv0cTZwwNAyjqto/ca2yr2ZLhwkoYp1j8u+sLPt2B8+QP4WJxWPHcWPeUYgaQSYXCUNHR8oEQC5KvAEaf03LqQW9WFd6CAKhDqWAvMdRG0hhZQUOJUJMJds8TbeEiRyOIiKHET+GNfGtkofZwsH7bjCGI3Vb2xLhHszXTjEuseNfWFX27P/tIz8jU7ynjWVH/KMQNIIMLlKGjo+MIJc3agnV3g7bQ0qHp88NfYKpKRITrwaImZ3W3jemoNKDBkmI3iwol0b2yp9nC0cjEQhVr+xrXJvpgsHeMKi3eN4Xmj7wq62s/60jAJNTK54hksNASZXqeHHRxMRPFf5niB9dMOFShCz6rUCYYKXBw9uGTQrPVjwauSSLXggvHGYOOSyZ7RrY1vFS5kNHOSSoHYMRus3tlXuzXThgIch+jzWPS77ws62s55YRm3sueK5LUUEmFylCCAfrpArV0k7fXjDRVTsUJbOmoLKQxaeHhCS1hBRiUMhXvD4wPOTbtu2oLIMaVYvligxkcg2WLUVRMGpBLI3It5KvTazetmWCPhmAweQOm3/gzhE6ze2VZbu04lDrPvL2Bd2tZ3O5IqntTQgwOQqDSB2hyq0O2eMu2jq16yngpIgrb7xs4LcyN1aiK+ScgWIwZHbvkGspJxBOmxB3uTWbpwPE4aUAUB7ZBtAiNAGaYvlkERttfVhmRMTUrR62VYvxYA+6CzMQOi1fQrvKbykZm1gW+V+SBcO8t6Ldn9p+8LOtuc88Rb5mlwcc9UdJrYMXiOTqwyC2xWqBpGSZCoYDIq/tZ/hGhvWbqD8kiCtv/kLwkOFAiKD3WLwFmH5DB4rkCA8zEsw2yFmKU22mExRN+rFeUB8wm1QY6PgvRCTrNqGYrUN0haTv4z7imaLeBFMRCBlbGtfHLR9KuN8ovUb2yr3RbpwiHV/GfvCrrZYFgwwueoK01dWr4HJVVbht//JJaGCoJ7L5SIH1vxsWg69+CjtfuhHSlyUDDxXvVjwloHwyUkEEwpIkvxf+/ZuZitjeGQckZSXYFvFS2gXHKSHDEMUfYr+wiRu1m9sq/RbunBAPVLawez+0vaFnW3PfXIZ+Zlc2fQpnzvNYnKVO33V6S2VHqpAIED4cbvd5HSqLp9Ob038E7YcOUDLr5hM8EqBOMEzhuVHSZzw4JcyECBV8D6BcIEcyMDeaLZycsZvbO1H/WxrPxygr6XtU/Qt/jfrN7ZViGc6cYh1fxn7wq62ZyHmislV/AcuW8REgMkVD5CoCIBcwWMFYuXz+aigoIDy8kBX7Fvevnwy0bEDSiC9Gv+FZUm5ew3xIFqPFezw0Jdv3NK7hclYayvJFeLIEL8jlx3N6mVb/W7BzsZM26fx+oJtFeKZDhxwv+HpEO3+0vaFnW1nPrGMCsfPsO9DjluWEwjoyNXhQ4dEowcMHKhrPH+uwNHdcDhUXU2B9nbq1asXtba2UnFxsfBe2blsf+hO2vP878UDHjFY8E7JnIbxhExBAvDQB6ky2kpBTCwPSoFUtu3wfNgJMzNBzGj9xrbRRUSTwSwRYVBZr11tZz+1jGrLB/A8yHwgpXk/TK52bN9O9993H/364YeptLQ0PH/y5woU3RGHXyy+j3754AOUn59Pzc3N5PF4hPfKzuXYe6/R6h9cK8gRyFUIcSCaQHTEY0mRQ3isZFC9DGiHhIAMftba4pq1y4GIVWFbJWbHbjho+zRev7FtxxI6sMJ9kApmse4vY712tT3nqWUUHDKW50HmAynN+4JcdUfiwEQyNmEEsXrot7+hwsJCamtro6amJvGwwf92Ly/P6KkohKsTBWKwoK0FbxbIAMiTDEiXYqYyFyKOM7OFvhViRDAh4BhJ0NhWUWO3Cw7wimj7FP02/OqFVLujiurXr9T1m5lttD5mW6WPY+GA54IUETW7v7T3kJ1tQa60y4I8P3ZfB0MqPMGxft26UCoVyImWB2DXGoAP/fa3wlPl9/vFkuCmTz6hsrIyGnfmmXbnVrTuB9fR6RWviTyGmPildAI8Tx41Hh8PfxAtxGOJN2pV70dq9BhtYQNShtIYVOplW/vhgH7V9mlJ/yE0+5Uq0W/rvn811b//arjfjLZyadOsj9lWuV/i4RDr/jLia1fbszTkiue1rjWvdebKnONrX/lKqDNP2F2X2HKRwEKGAeRqc1UV/fL+X9Kvf/sb6tmzZ9rI1Ssvv0zL33mX1q1dSw0NDaLeadOn09x5F9Cll12mc8tbOemnzz9GO359Z/gtG54rxHcg2NbUc2VI1yN3GWpt8UaOJZOw50olZna2HXLp1VTYf6iIO0P724/sp6NrV9KgSxeIIH6X5rpBHKFLJm0R4AxyiuNg23ZkPx185TnxP3CY9XIVFfYfQqfWrRSeIhAXaqzT4evylNGYm++g8mmzyTN6okJMd1ZR3Y4qOrJ0iThWehHThS/aIjxX6rVNuOtRGnDJ1RSsOUBrvlhJp9tCgnyh34y22jb0v+RqKhwwVAR6A4emw/upbv1KGnzpAjEGpIfGDDNgCCIhtd2aD++nU68+pxs7g+fOpz6XLBDYuEvLKNBQR3U7q6hm+VI6+epz1FJfp3hINeMsVnvtYBvVG6X2hRZfO9ue+7TiuWJixcQqlRApx9GjR0OpVMADsOsOQJCrLZs30/33/YJ+/NP/oQEDBqQl5mrnjh101//8lPA7WsGY/OnPf0ZzL7jACq8StrU7N9Pyay4gr0uZ5DBByeTR4TgPNU0PljpQwjFXqgcL3i6trfRuSQkGTLggbBHxWRpPWLZtKx97lXpMmx3GD2Rm7+OLadpjr1rGFMduunm+OM49aiKd+/zKcB31bzxHG368UPwvMes3fTZN/NVzlFdaFvVcJ9etpKq7FhIdOSBsRA5KjT5ZsvjKPi0bOESQQJT6h26lTc8/K+LvtPVq+1/bhhmPvSqIjyy161bS7scX0/QksMOxq26aL66tuLSMRnz/Pup3ydVRcfE31NGnjy+moy88KohdIu0VycRtYBvr/jL2sV1tZz+9jKrzSjkGuZvGGqfLEaLbLchEqesSJVyZ1f7dtnUb/WLxYvrf+xYLYNIRcwUP1WUXzw97quLN8iBY8GJZLa9fNpXyag4KchWEqrrJDkB8p90t1tV2C4Jc9TSQq92PLaazHrdOrkCENt48X3hTzvh/99GwqxUyhVJ983m0de2m8A7LktETabaGfMXqOxCJVZdOpPbGOrFhIB27MWWfTr7rUep/qeK12vKVSjrZFArrOsklqmi7BWc9Hkmudjy2mGYmgd1pkKtvzhfXNv2B56jXXIWkxiv7Hr+P0F/aXal2391o1x2AwBq7fAXB04wzs/ae//Qy+u6v/o83d/EmNzFerM6b0p53C/LuSNM3tO24sRbfR/c/8Cshv9DY2CjIVaq7Bb/1zZvEMmCiBedc8sLz1H/AgEQPEXYbf/5dqn71BTHhe1yRytGIHZH6Ptr0H2Yq7rCVgqMgYFgulJo9RsV3O9mCIFQYvS+PLabpSRKE1TfNFzjMfaWKigYMETgHNq+kqm9dQjXqrA8sz1uqLBkmUto2raQVN8wXHi9gnyq+sk+L+w+hs9VYq4aHbqW1zyleK22/Gftfq8M05fFIYpqK1++Tm+cLb9W4ux5NBBblof7tS2jvqhXhzAKx2msck9mw1WpXmd1f0XSu7GaLZUE/7xZkz10KxAqhVrxbkGUnTN/QtLsFEdCeDnKFZcAFX7tKN7mUer30u0f+j2acdRY11NfTjxbdQW8vW6azueSyS+mnP/tZwpMSDI++9zp99IOvC7V2/GDygRo1yBa8FjKg3VShXV3e0tpKcoUJAvE60vOBXYYgBna0PfsPkd6XXT9fSOO/eo2IScJPMEjkrjyX3BM7lsCAX+vzvyDs7sIP7Bqq99OGF5aQZ4x+SfDEDy6lqnfeF1piwGHgBfNp0gPP6foq8GkVNdx9DYVqDhAE/t3zrqbim+4VNidvPZ/WbdoXJq/pwBd9OvzmO+iMmxZR+7EDtOvKSjrcEDLtt2hq7pPg9ZuuX1L99O6FNOHKawRmKLiWvAnnUp4Bu+Ylv9DhW3dwP23/6xKa8fzKcOyZBKjp8R+R75VHRVxbqNcQKrnpXso/ez61/utRqrr/DjrVElIyAaj4Rmuv2ZjsbFvwayyvR7u/dArtNrad89IGcg0dHh7DyXouOJa5e8s78W5B9RbiG0gBQuJgtlvQU1pK48aNs0RytMYP/uoBeuE5/cT79LN/pkmTJwsleOQthGfss/M+Q4dUATscD+/V2+8tt3ReX0MdvXnhaBGQjB/MXphsouU+gw3IF0wxdxpzn8n8eZJkya3mdradCu+LgSBsWjifRpQ7qR1eHHUiLL/udvJeu0iH776LKoSbxwViGiRqDITocH2IJv5MWWpDaf+0ijZcex6dbAmFMUM80VDNkmGoqY6Of30SHTlWS01+5Zy9CokGVFaS44yJtPHFJdTsC4XzE6YD36CnjOYurRLxXo3P3kerHloc9owZ+016HtH/IJIg4WgDiKnW64elvU8WzqehXiflQT9NtS2/9naquE6P3cHPVlBAJWCwbfKHqDropQvfU2LLZGl57hd07InFVN2ofFKSR9S/1EHeaxZRzV8eoU+ra8OSIXKcRWuvHNva8ZstW0E8TZTatfjGuxezafuZp1ZRfqWyK5rnBf28wIQxccLIuwX5Bor6hmbcLfjgrx+iHj16WCI5WuOFN2FJcF34o4EDB9LSf78udiTKAoL197/+le67V4nzkuXZ55+n0WNGWzr3qoVfpMaNH4qlphI1uB0EChMsBEZRpIikWJLC/0GiQlVmAZ4YrW2TKjAqdpDlgK2IudKQq5NrV9KGm+crQf6aazvj5jto2E16grB0SpkpDuctPxAOUq994BZa+9wSHWZYTtMGgvs3raSPvzmf/AE9Zr2LHeTOI/q0NhTui3ThO+SmO2jEzYsIxG7vVZW09WCt8P6Y9Zu2/zEeZBvOMvH6IW4KRcbuwHbMt+6gUTfrsXt3WpluXIljps4WhE1bqv/fJbTrvRU6W5DZgWVOqq4LCg+ZcZxFa6+Va8ukrfGeidVeu9pKcsXEiolVKpv9eLcgB+1FfUMz7hbs27dvSjFXF869QBfIPuOsGfS7RyNjUKCp9c0bbtRNRI8+/hhNnTbNErna+8LjtOWhn4jJW2haqSKgUp8Ku7ektwpcC0svmHhAqOSbtbSFR0DawKsFr4DdbWf84TUduTq9diV9+M2LI64NBAHLaNry1lRvBA49515C0x5SPI9YbtvxlYm0ryGkw2HK469RDw2hQ8D6u/MnkKuxrlMwK/GW0blLNwt5g9Yl99GHDy2mQHtI9K2x32Tibdm38A7JPp71B/11nFoLknix8LDBRtoO/9YdNNIEO+24gm3P6efRDAO52vX7xbTv8cW6Mahtg5X22sFWen+j3V/aa7Oz7Wee/oj25js55ogdD1EdD/KLWAScdwuyxH9U17dxt2BJSUlK5ArHOxGoohYsBSKtjrG8t3w5/fD7/50yuYIkwwfXfkZ4rVCkF0oGsEuRUUyYzYg9Ur0bmBjxxo1YLWkrg3HxGx4LTGZygrCr7dl/fC1iaWvNNy6OuDYQKxAsbXlnqldM+tprG/uzR2nApQuEWf0Dt9CKJc9Snkoype259/6eel6slxlo2FFFH//XVdR+REmonUl8h6rXAq/Vjq9OpE8P1woyadZvQhATSv5q/8udirCd9Phr1EtDEkFM19+kkCuMFWk7DF4/A7laOtkbUW+fIUNp+r8UWQht2frLRXTk+UdM22AcZ7Haaxdb7T1jvL+0+KK9drU976mPaOGD9/NuQXY8RHU84It4nk3eLci7BRPeLZgquXK5VJajzi6hUIjgHTOWn991F736ylLdx2s3bhBxWVbLK/NGU0lLnRLMrsbKhNPfaFOlqDsCdalc1EB1uZtJiIiqnouI9Dc2tAW50nqRhOfqGxcraYA07R0N74uBXL091duR0ka1HX/9rdRj3ERy9R1CW394tYijMuIw7ssLaMid5jviql9eQoefe4SOb6+KaENYYDIFfAMlZTTvNcVr1SJire6llnZV/NWkXl0qF3X3qOzjswxePyyprlU9VxhLsr3DvoUlSD0xfX2KtyMFj2pbnk909iubydk3chdl6+EDtOexxXT4naWEWMFo4yxWe40pmbJhi3sTsVLR7i9tH9vZ9oKnP6K2YYM5tyA7HuISqFgxaLxbkHcLJrxbEOQKSZwzWRobGuiLl12uWz4cO24cIfAdZMxq2fDz26j61RfF0iDyxmFilIQAE5IxcTNirqTgKEiVNsmz9G4JwUY15srOtlPMCIJKrrTXNsJkWfDlSd4IHMZVOKg03yFitqpOBimkiQmSOPQsctCEP6+kvBGKIrtZwRLbvscW07E1K9KK78hrbqEzf3AfhRrraNdXJ9KBI7Xi9LH6zZi4WdrOgtfP4LkCMUWRyY1hO3bhHQRyqi1vT/HqxpVsw3lfvJQq7loSFReotB9Y8gjtePYRoXZvNs6itdcuttpxZby/jH1hV9uLnvkoHNCeiIeCg7wTD/LuTnjybkH1URfPxdfdbiCz3YIgVyA6mSx33/UzenWp3mt1z7330oWfvSip0+5f+iJ9cvdtYplGxlwhZQm8WCAJ2skK3hzE5uBzGU8lPDzq8iCIF2QJsMwEkmZ3W5Ar7dIWvC+rv3FxxLWNMiFXWNpKBgeQzmkzJ1HFz5YID1essnfJI7T5/kVpwxdeq+IBQ6jlH4/SyrtvV9xLKgmO1m9GsiL7+FwTcvWBgVzBdvTCyCXVZSbkCraDPA4a94P7qPCKDgFWM3yaDx+gdf91FbXtrIoYZ9HaazYms2ErJE6i3F/GvrCr7Wc15IrnBWWEMg7WceDdgjxwws934w1k3C34qwd+RRUp7BaMx47Wr1tPt37rWzoz7Ch85fXXqK2tLd7hpt/7G+rpnYvGiMAaqLRjSUwSJym0iDgaKdEgA9nxndxOrl0WBHmQOffsbnvOnyKXBVfdeLHgHNprA7kCSdCWZZOVgPZkcOhV5KDh/cupZOFiKvxs9DQvON/hl5fQhp8sDC+zJYvvsMsX0PifK8uRe746kfbs3B/uU3iazOrFgjTGgrb/pe30P0YS07XfUGKu5FiBLQLa4fnTlqWTvFHrHdfDSRXnzyfPwsWmS4SyHmwE+PjGi6l2R1V4A0Ks9hrHZDZs8cIBQo57TCsMaoavnW0vUMkVEwrrhIKJWGn4UcC7BTloL+qbiXG3YJ8+fTK2LIi0OF9fcA0dOXJEN1H95ne/o5mzZia1JCgrWnnthdS0a4v4t8ilkCyppI4JEg9/KcIoA66FMKjq3dKqrguRy2AHSZPLjHa0nf2nyKWtj268WBE91Vwb4q3GGMjVW5OVgPZkcXC7iEaWOckzeAgVXbNICGM6POZ5BlfdOJ9OrFWUyJPF94LXNwvV+NY3lTyHjT5FNBQlWr1yB6Hsf63tVBNytU4lV9p6xZKqgVy9oi6pmtWLsTPM66CBHgflX3g1FX5xYdQl1BPwNN6oeBqlp1Q7XpO9NuP4jYWDFVuklcHSuxQRldpcZjjY2XbuM7xbUD47mWAmTzB5tyAH7SW8W7CoqChj5GrRD35I77/3no5YXfHFL9JP7rqL2tpak/JahR8Qf3yA9vzpAfIg5krREw2/YWuFFvH2L8VCjSKicot+OCg3B2yn/ynS+/LhjRdHCKSCWBm9L69N8gpvT6o4lBc5aFCxg0oqygSRwJKYkWTVvLuU1n/vatE3yeDb77IFVKl6rQ5eVUkbt+4TXS/EY9Xl22j1avtfa3uuweuHOLEPblRirrT1wutnJKZvTvYK2YlYbShwEQ0scVDfEgc5J8ymkmsXkXuSXiUfx7//1XOpcUdVuC/i1asdv9mwjSXSa+wLu9pO+/OH9JMHf8W7BdnxENXxkIiHjncL8m7BhHcLZopcvfjCC/SbBx/SESjEdv3xySfJiW1PKZZXL59JeccOClFMzHnwAmAbOIqcgEAi8KYtRUQFmVKFNqUtApgROIxlj1ywFd6XGR0T9ok1KwlLW8ZrG2FCrv450SvwShcOFQUO6l/iIO+YiVTxwFIdwUIg9zuzB4vA82TwPU/1WrW9+Rytv3MhnVA7VRt4Hq1ebf9jPMg2nP1EpNdv5Q2RAe3jbjEhV5M6yFW8NoCo9ShyUP9iB1Xc/giU+sQJAAAgAElEQVQVGJZRt92/iHb8+ZFwX0Rrr9mYzIat8Z6J1Qa72p7z7l7xEpmKgCR7fJL3+NzfRRwevFuQdwsmvFuwsLAw7Z6rDevX07cX3qKjT6XeUvrbSy+Rt6zMVKrBCtc6vXMLvX/dZ4WnCgmcEcyOiQgky6VKEqjZccIiolgKkx4bHAcipbXRCjba2XYmPFcacgXvCwiC8dqw422kYVnw9UlesSSYbhwGYDfh3Y9GxGK9WukVGBvFPuO1AbFWE+9WYq32frWStu/YJ2LiZH+hn6PVK5TKo9ie+4RegBWbAVbdoMRcqQ4x8Ru4GePVgJ3VNmBMThh3Bg16YZNueG9/dDHt/b2SvidWe41jMhu2WmFQ3DPG+0vbF3a2/fJOHyGfKi+NPcwEMwWix7sF1TuI3zT0bxpmuwXhuRozdqwVbhPTFvFV/3ntdQT5BVlArJ585hkaPHgwBQKYalMrGx/8KR38yx/FxISHO5YG8dCXO5WwgxAFMSCwkRpQUjxTBuPKZSXYSsFGu9vOfiJSZfyjGzpEROW1IeYKHhhteUMlCMngkF9aRgWjK+nk2hVh2QItZpXfuYP6f0N/vpcrFekHq/jOevEDKhs7keC1Wv2jhXSyLSR2hco+heMzWr1SlNPMdprB6wdiukZdFsRYkfUCO3j+tAVev2htKJt7CZ18d2l4nGnbAH3dizbU6+ra/ehi2vP7xYKsxWqvcUxmyxZeXjmupIhotL6wq+3lOzrIFc8L+nmhu+2aT+V6O3W34KnTiu4MyrPPPEOXf/EKKi316h4m/Lld8CmlYDAk8v5hp96fn3mGFiy4mnr16pUa29Ecff1119Gunbt09f3v4nvpos99jnw+X1rO86/LZ5G7plrUVaS6HbBEBE8A5mDxkerBkEmDQSgQ9C53XGl3C8q0JqB9CJS2sy3IVU+D52rF9RdHXNvYWyK9L29UKlpNVnFwlpbR7CdfI199XdhLZsRs0q+fo37zLgn3b/ueKlp6xbmCBFnBt3z6eTTrCSVf38GvVtL6bfuEh9LYp9HqjWU764nIJdWP4bnSjBXUC2I1ykCulk5UvHBG2wGXL6DKux+lldfPp6Z1Sk5BbRuKR0+kuX/7QDfuN3//ajr01tIIWxAXGTBuhlm6cJBePznWY9WLhssduLhnzO4v2Rd2tr1saxMdP3GS5ynNSMzmvHz9DdfnpAetU3cL7v50L3lKStIyaXIlmUUgRCEKgVwF/NTW2kZNzU3Ur29fKikuTsuJ7737HnrtVX0i29t/dAd99corqaWlJeY5Ghsb6bcP/VrsLOzfvz9997++Rx6PJ+IYLAm+fe3nhKcKHiuZnBmTkUx7Yoy5alPjfnAMCBhsEXuESQYeCynlgInN7rYioN0QcwWCYLw2kAPjsuA/JnhF/JMVHAq9ZTTjiddEXBXKoX8todV3LtRhVjh6Is0zEIi6vz5Kq+6+3TK+IHG9Z8wm/ycracX186nFHxLtNcb5xOq3aLbnPhnp9QMxRZGeMNQLjx/Iqbb8uzIy5qr3ZQto2j3K8iVkFlBXy44qXXtn/eY56qshnbBdM28IVdcoiafTdW3w0BrHbzowQ73GeyZWvXa1vWJLIx05cjQtzzmuJDUEGpuaaOTwYeFKcsmT2Km7BUGuKieMTyqNSWpdxEdbRQBi6KFQkHw+P7W2tlBjY5PIC5iXp09hY7Ve2L/+2msEcmUsM846K+pS4BfmX0xfuFiZ3G647uu0a1eHx2vUqFH0xDNPR9S34aG7aO8LfxLLfSBIIFQgS5hYxGRlFBFVg9h14pmqrVSbBskSgo05YDv9CYV8yIKA9lXXa0RE1Wsbc0skufrnBIOIaAI4jLr2Fhp7+326fji+ZiVV/2sJ+Q8foD7z5tPAyxeI9DTasmfhfNq5UvHkJIpvyfTz6PwnFXJ+7LuX0Kp33g+LnkaIZ8aoN5rt+SBXWq/fmpX0voFc4VgQK+OS6r8n6hXa80rL6Ny/fkDFAztEVUGwQD5r3nmV8voPocFXLND1lSBhn6yk5dddTE3tHcK26bg2s/GbrnrFcnuU+wvXpO1ju9petcefcqxnMs9FPkaPANKlbdq8JUyucolYISi/U3cLuvILBLlqa0vPkg8PxswiIEVEEdwJb5HbnUd5eVgoSr6AFH33lltFfVbKDd+4ka6/8UZBqkCujAXkCiRLW/5x+dkUPFpNZS41gF0NsgXZ0m5TN4ocasUzpa1M3CxV3HEeGewthTbtZguCoFsWXAMPT4eIqGwvCILR+/L6RL2IaCLX1r/IQVP+8Cq5J0dKCkTra98Hr9La266mY60hxbOoSifEw1dem38jYqHmU50vZCpcGa/ftCKiWtuZqldMS0zFsqCqkSZt4fEbZfBcgZhq64XHaea886nPb/SZB+KN/yM3nEcfr/5EN86itVdGJ2rHZGfbIu+mfDExu7+0+NrZ9j92+UU4BJfsIlBQkB8mV7lGrBCrpfNcZRpK6blicpVppNNTv5FcwWvldruTrhxCoTd8/T/pqEEoNJEKQaxAsHbv2k2I1TIWBMGPHDUy/HH1e/+m937wTfI6iUpcikcEyxAIooUXSga0a5f8EgloxwSB7foylx7IQLSg72zbwrPTY8Z5YUxOrVlBH14/P6K9IAdnGggCyJXVa8MEP/OMcur9m1dj5haUDQrsqaKj351P6/bXhvWtEsEMhBFLgihHvjOf1r67Qhcgru1TGXhuVi/GQDTbGU+8Sr012J1cs4I+vmF+eHlY1gvsjEuqL41XZCzkUjJsh5Y4aNR/LCDPDx9JZLhT4/230Jrnn6VGf8cmi1jtNY7JbNkag9Rj9YVdbb/E5CqhMZppIy25yvS5MlF/lshVcqlMMgEA1xkdgUhylZrn6s5Fd9CK999PCnKQq+tvvIHy3G667dZv05rVq8P1zLvwM3TP4sUU0Lxtfviz/0dHXvurWP5D0mYRrK4uC4Jc4X/ET8lgYCm+KFPjgDzJoHetFINc8sDkZXfbc59CzFUHuQJBeO8/FSkG7bWdeeuPaLSBXC2dUCoIqFUcoMw+aVA5lV5/BxV/WS+xoe34tn8vodO/XURbDtVSQ6BDOiERfGc9/LwIiPdtXEkbv/EFOtTS0Rfob22fyu3/ZvXGsj3PgN2JNSto5X9GSjGMufVHhGVVbQF2Zm0Y7nHQ4LPPo9JFj5Kzn3nexfajB6jpd4to/1tL6UCT4o2T4yxd14Z6MlGvlFeIdn9p+8LOtl/bw56rpB7SaT6ooKBAtyyY5uozXh2Tq4xDnLsnSCe5gtzCwYMHyZ2fnxQgPXr0IPyglJWX03N/fpbeefttmveZz9BVC66m+nr9Fva/zhtPhc31Ih0HtK2KXcqShdzS3h1ERMdNraSKHuVi1xpcQ6dO1dKW9ZsihEGHDB9KA4cNFXbS9q03309aRDTfRXRmmYNKBw2hvHMuIfeoieTqN5Taj+4n/64q8n+4lFoOHaBtdSGq9XcIuiYiItpz8BC64A0llVHNdy+mte+siBB0TYd45uQZlWKcYezA81RXW0vr1igaVFph0BEjh9LwEUMFvtL2g2XvRwTVy2sb6nHQgCKi/HMVXNyTzxNeO//GFYRdk76VIFVE1U0hU7HadFxbJgVH7SoMauw3KSprbG/FzDk0487/o4JRw5N6TvFB6UOAyZUFLDuWBdlzZQG2rJkayRUCDJONuXI4HAQR0mQLNK9kHAQC64uLi4WgKSQbmpubdQGoB997gz744TfFDkG8IYt0JarnSptyQ+hdwS2lpjSBdwMFkyRImdZWerYQ6I/v4Pmxu22vAuQQdFCe6rELtIfocGvktZW5ibxuhyKwqtpWN4dSxqFPIVGF20HFeSR+mgNELe1Ex9tCVOdLDt+p//t7GnrFAgrsrqKPvnqOqEfbF8iZqO1TdBP61azfYtkOLMbuPIcg5FjuhCwJPGRyrMh6S/OIehU4hKdK2h5rCcVsA8jaoCIHFeQR9chH3UR1KjZHWkLU3G69vcYxmS4crNSLc8q+gPfKeH9p+8KuthVnzaFp372PSqZNSvZRxcelCQEmVxaAZHJlASwbmKaTXHXm5az++ffFkiAKPFTYJSgCpU2SMXflxM2pJEK2YwJrz8AhNO9NxWt18n8X0qrnno1Iop2uJMRWEhazrbJhxM7JmPFyZEzkbdbeQWfPoUnfYXLVmc/raOdicmWhF5hcWQAry6Z4WIaCQeEtkrsFFSmG1HYLdsZl/ePCiZTXVC+Wc+D+B8HSvlFjWUTuCNTuqBLeLc13ePvW2oKIgaQJTwjbdjoO0+/9PQ26YgEhLqnq0gm0vykU0QYp/GrcAWrWb2yr3AfpwgHEFt67WPeXvIfsajtg1hyawp6rznhMxz0Hk6u4EHUYSHLV2sbLghZgy5pphOcqB8jV3lf/Rh/9/PtCjb3UpewMFHnOVO2dWNo6IE1yeUcGEctA6FzUubKiG5ULtmd970c0cMEtVPubRbR8ybOC6GZSs8moZZYuLaiuXK9dtavwEJWxcrG0tsoQc3XbfVTMy4JZm3fkiQs5oD3xPmBylThWdrA0kivhuXKlLiKayWv78Pab6PB7b4pJF4mapewC/pdq4/BiSYV27YQpVavxEDbaos0y/6BIiqsqtLOtolTfGTiM8jiof+8yOlBTR7saQ+F4OmNfGElQrH5jW2WspwsH3FvR7i/jPWRHWwS0T2NylclHdMJ1M7lKGCoiJlcWwLKBqZZcNTU1kRMBvjYmV76GenrpokoqVhXZ1VSCgkhhl5UxT15Xzy1oNVeflbx+2bItyiNqDKjB46ryujbPYzZy6lnJv9eVbfHIyvXcgn1nMbmywdQjmsDkykJPhMlVKy8LWoAta6aSXCFxM3bk4dEJ75Vdy55X/07r7v5vocguNYGw2wmyp/BuIPBYJ1yoxk0JsUdVTwgEzMwWkwbISliM0qmQNba1Fw5CPBOSEmqfYrRG6ze2VcZvOnGIdX8Z+8KOtkPOnkOT4bmayrsFs/2cLyxknauE+4DJVcJQ2cIwFAqJgHbIHSCZMrxX+GlraxU5B0G+YNO0bQdRXoDW/vR74mEtPUb4G8GtcP9LsqONgUrVFt4TESCrkiScC14rmVxZJqiVCWVlahB4N0QclhqgLtsLD0g0W60N6oEnjG3th4NYslU9Wqq8lxiPchehtt/YVrk304WD3GEa7f6SIqLyPpPxjWb3YrZseyHm6ntMruwwATG5stALTK4sgGUDUxAnqS8F7xUIFnYO4m98DnIFX07j5m1E7gCtuf3msDYUyBS+xVsx/gapAgnCwxyeBRSpI5WsLUgOdgRCwwjF61ImCvyLBzzejGUcFdTZ0YZYIoewhXcrmm0iIpdSnJRtlT7JBg52F9o0jrOu1N5cFxHtMWsOTWfPlQ1mHyImVxa6gcmVBbBsYApyBQIlCRa8WPKnvb1deK1QGjZWCXL1wbevDksewHskPAggWSrBEmRKJVogP1IeIRVbEVekSRiLZUCcV+wOVP8Gl8OEJj1OaLNWZgH/y7fuaLaCmBkkGNhWIch2wkGmdpF9iiEard/YVrkv0oWD9AxHu7+0fWFXWwS0X/T8W+KZxyW7CDC5soA/kysLYNnCFORKIVggU+3tAfEb/+NzkCuQp/p1n1Bej2Jad/9PBElpOXyATlYfEARHkhYh4Kl6mqS2TjQBT6u2IFSSoAE2eJ5wbuyAQlxULEFMFhFV8y6qHj+jIKZY0lXxlP1mZ3FSFhFVvLPZwKEriIgOPnsOzX3uTQoEZL4GWzyIu2UjmFxZ6PYOctVq4Sg2zSYCIFDyRyFVSpyV9FqhbW2Hj1LJkEHUtH0XtTc0kmfcaMrzllL9mg2i6SFvPrU11AnCg3LkYyUfnEicXF9Lx7ZWhT1JLXW1dHLrJrHcB2LkU1OX6MQ+HYoXSnjC4KVS46xABOBFgS08TcIzprHFmzPqRYC72FKhxpuEBSdj2OJYkAqphRWrXrZV8M0WDtqxIsVeo/Ub2yr9lA4ccL/hXox2f2n7wg62pWdOouKycvFc8qvjdcxXv05DvriAPVfZnHTUcyNd2qbNW2jk8GE2aI31JmQlcTPidrjkDgKSSBlJlZUrCNQ3UPP2XYJ0ec4cQ/L/wkEDCD9th46IH/l/07adgqg5vIXUVn9KkDGU2q2fUFt9rfgbnzVu/YSa6+tEnBXI2ImP3hMeKxAmGewuAmfVh35CIqIp2kYVHDWpl207YvJMhUyTwCwhsU+1XrZVyFC6cMi0iKinrJx6jZ8UTowNUlhx5mTK85aHleYRFtD/7DnimSA30OR7y8nZAApFVDx2lHgOtVYfFj8o3rOmit+NW3eQ01NC+QP6WXm8sW0GEGByZQFU9lxZAMuGpiLCSkaPd3L76levF2csnzVd/K5bvV48IEtB1BoaqXnbTuX/8WPDRM3pLabWuuPioYuHbGP1Pmo8uE94n+A1azq4n04f3Cfqw0P6xJaN1FhXK5YvQdTwKJYB+JIEwRakTQTKq0udRlspA4Bz5KuB/GyrCq92AmYRgphYHo7SF2yrjPV04RDtnhlyzlxxn8ndmoXecio/c1L4XhSkZ9AZ5Bl0hngxki9PnrJ+4kXMVeqhknGjlResj9bqSBK+BykykiTjcZ38yOLTpYgAkysLAEpy1cKeKwuosWmqCEivGDxmIGAgYiBk+N+N5UsNcdN62BrrjooHPUilv76WTm7ZGG4KvGcNWz4Ry5aYnOoP7qPW6n3KMiYImBoAHxaNxASm2opcbnLJk23TillYRFQltWIjQ5S+YFtlTEbDoXDQGeQdfIaI38JLAsb2QNUjJG8EeIR6jp8cfoHB2C8q60GhekXLUOsRMpKd0ypJKhk7ilzeUkGijCQp1Xufj89dBIp4WTDxzmNylThWbGkPBNrrG0QsmdnyZdGgASSXLyVxk0QtVJpHvvq68KRzestGsZwpJ6pjq94Tf4s39PpaOrVlIzWrul0ga/gOb/nIkShT+OiETNlWEXQ14CAFMbXLrWERUYOt9EqaCo7mqG2xt5zKxk8WQe3wwKLkDxoqSJKMeQRJ6j1+MhV4y8MeokJvGTkalBFZMLC/+DEjOy3qUlpeqYeKDZ4keZw97lxuRa4jwOTKQg8yubIAFpt2CQRAtmScmSRqcjnTGGcm/6fSAmqtPxW+/qaD+6i+el9Yv+v4lo0UrK8Li7Pu/3B5OMAfsWWQvsAuTuE1U0mCqehpN7cNi2eqWIWFK00wy7Rtr/GTKb9MiRsCuXZ5ywifCcFNlWx7sWw2WFk2U/dyUElZbwrWN5sum0my4zfxCMl4Iy1J6hI3HF9El0GAyZWFrmRyZQEsNu32CGiXL8XuS3X5smLW9PCGAOMGAYcaZwbwxA65ulqq3bpRhMphosbSZfPB/cp38Pxs2Ui++lrhAZKxZkLkUt0dKfW94BGC+j1KV7KNEPCMgYPR1jXoDKpQPUIgO/AI9R0/iQrKygWpRUGsV9+z5wq8ZS7LAm8PogZl2cwYXK2NLWrYukP0cyxPUre/SRiALosAkysLXRsmVy28W9ACbGzKCFhGwOgVa96+kwL1apxZmT7ODJVLD5s/1EJtmuXMmlXLBVEA4cLy5ektn4hAfxR/9T46dWCf8JJhh5ZOGFJdzsSxcjlTSGXYwLafGlwt495KBw2l8sFnKNekpm/qM34yuVVPkiRFJWpwtRnZkSSp5aCyAy3P66HisUoANuKItCTJcmfyAYxAN0SgqIilGBLudiZXCUPFhoxA1hBob2igpm0dshlaolY0uEM2Q8aZybgzLGe21J8Kb38/sXkjhRpqxTIlyNmRVe+Fk2hDz6x+60YRBxQhTmoUfyWifhMmE3aYCT0iNcC6z9lzRL34H8t2YrfZ4DN0W/DlshnANAZXh5fN6joCqUvGjSJXacc2fS1JylqH8IkZgW6IAJMrC53O5MoCWGzKCOQoAtrdl1qiVjq+Q9+seMggaq8oI+epWiGdAdmMlrrj4ooRb5SnBlfH0iRq2BLpEZLb9CVJylEIudmMQLdHgMmVhSHA5MoCWGzKCHRhBMwenPx86MIdzpfGCFhEgMmVBcD44WkBLDZlBLowAkyuunDn8qUxAmlAgMmVBRA7yFWLhaPYlBFgBLoaAkVFRRF5w/j50NV6ma+HEUgeAbNnRPK1df6RWckt2NLC5Krzu5rPyAjYBwEmV/bpC24JI2BHBJhcWegV+WbazOTKAmpsygh0PQSKY3iu+PnQ9fqbr4gRsIqA2TPCah3ZtM+K54ofntnscj43I5B9BJhcZb8PuAWMgJ0RYHJloXfYc2UBLDZlBLowAkyuunDn8qUxAmlAgMmVBRCZXFkAi00ZgS6MAJOrLty5fGmMQBoQYHJlAcQwuWrmgHYLsLEpI9DlECgujr5bsJmfD12uv/mCGAGrCJg9I6zWkU17R837H6opRjPfjCMVXqqcMJ744Zl5rPkMjICdEZAPzv6n68PN5OeDnXuM28YIdC4CZs+Izm1BamdzfProz0MyESsSmYJp4X8kK0W+LiReRUZ35ADDTyq2jbO/xOQqtf7ioxmBLoGAfHAWrXwp/Jxp5udDl+hbvghGIB0IyGeE94OXCEnfkUcUHMURh4ekyxa8R3KfPAfFbIOZreP1Se4QDkSRGezzVVKFjwNEVOQgagkphCsV24HPbmBylY5Rx3UwAjmOgHxwHrlminhY4jkziJ8POd6r3HxGIH0IaJ8RqBXcA0ne8byIxkPk2dNhCzInuU+e6niKVq+ZreOVSneoBKyJiJqCSqMLHIoHqzGoVI7PQLzaQkSp2A7gh2f6Rh7XxAjkMALywXni2inh50xffj7kcI9y0xmB9CIgnxH7Fkwhj1MhVeAg4CKxeEi6bMGDJPeBcylWvaa2b0xyh2TQFRoPBgauhTdJHNAaUn7jouSyISBMxpbJVXoHH9fGCOQqAvLBWX3NlPBzZjCTq1ztTm43I5B2BOQzoubaKcJjBe+R5CfROAtW3dJlixAoyX0KVQ4UrQ1mto53JrtDYGUo8FKhwGOFShFzhbXEFniwnErMVSq2Pf8slwWb094RXCEjwAjkDgLFxcUit+DRa6aEnzN9+PmQOx3ILWUEMoyAfEacvHaKiHeCgwfeI5RYPCRdtkbuE6teM1vHm5PcITA9FLC+djVwTK4hwnMFUoWDJStM1nbAEiZXGR6PXD0jkBMIyAfngQVTxEsdnjOD+fmQE33HjWQEOgMB+YyouWaKeD6AV+HHpXqnzHgIPEzpsgUvktwH9cq4c7M2mNmKmKti1WPVrFYGrxXIFTxWIFTwYIG1wfWViu1A9eHZ1Myeq84YnHwORsCuCJSonis8OOVzpj8/H+zaXdwuRqDTEZDPiP1XTxErZyA18F7B0ROLh6TLFmFQkvuAPMWq18zWsbTSHQKZQkHD8Sf+hwcLcVfyf3wHwpWK7SB+eHb6AOUTMgJ2REA+OI8umBJ+zvDLlx17itvECGQHAfmMgHc7X/VYgYdgoS0aD/FhhS1NtiBzMuYK50S8FbxmZm0ws3W8NckdghsNBa4v/NkaJHI6lBgsMDaQLFSMyPlUbOVuIPZcZWew8lkZAbsgIB+cB9VlQTxnZNgAPx/s0kvcDkYgewjIZ8QJeLfh3AkRFaq7BmPxkHTZYlei5D5YwYtVr5mtY5kJuYKbHu4wqXcFpgYGB9ZmvKhYtv5AIY3+1k+F9wvFPW46eUpKqL0djj0ujAAjkA0E/PX1VDrn3GycOnxO+eA8jLdSVeqln40827t37yaXExEXXBgBRiAbCDhdTmpqaiL/tnV0/Phxcj71c7E0Bz4Ri4fgRQ1hTKnaYvVOch+pbxWtXjNbx2uVGRQRDRTT2S+9R5vu/28RGIaHKDxjYID4G94wMEPRYJWB4bvuZIvrxqVjQIByxsKBbZWxky4c8AIhx6BYU4/RF13FtucFl1GPcy8nR+9e2XhedpCrEmW3IMiVFBGVAe1NTdmPyayurqaSkmK6/b9/INocUgVrHA7lQRUKBcnhULYuRX6nLAWwLeNg37ET0oxPYz9F/t8xlrNje+dP/4cOXzUpt0REX56YQRHRYDFNeepl+uCGC8UyoxQnld4uGSwGlxpYJgq+6y62zUGiYo04Gtye0XBgW4WYpxMHvI2EN2to3nREfKGhL7qK7cwX11CofAA5PSUZJ1ent22i9fcuMj2P8lbaTP5ta8VLBW7//HHTBaEJtiO607y4vWU0a/HvKd9blvH2NzU10le+9B90qLpaR6AkmZIEKtr/mJC6o213vW7jeLAzDhiXaJ+2jdHaawfb/8/edcBXUWzvExJCTUJXgiA1oQdpNpSmPumgSLWLFH3PCrYnz79dUVHfUwEV2xPFgpLQbIAo6pMmgoWASA/SSaGn/H/f7J7N3M3u3nu5JXfvnfn9Asnu2dmZs7NnvznnzDfzPltEf43McBeJ6GftQ0ciSoVVqfNbWbRqzCXiYwUjig8kL5e0o3iINVnMhaELgEqZFsNKD0pWcwkHQw/m5bNO9UaDbI30DOr03KdUUrtWyIEJbvBxl7OoXteLqGar9mXul1ixIu3Zu5cOz5khvNjwXqdcOY7OqFePTp7iHUzLNjP77ZfprN796bynpoe8D7m5ufT5okX02COPWM7yvXusSmf5Slbz5Ck9KD3IY8DX8QBwtWNEhrtIRM05V7BY2AaHKRiYkoGXIcqxTm+yhaeqUte3M2n1jZcKQyjXC6CFxHkkqAFYONUbzbL4qODDzXT+TnpQsp5LYwPVmXlcOek3GmTbPPY61b6gH1HVKiEHJntXfEtfXdOXhq7caellgoeKw4LwHsLOGAteHMKC2W+/QhvefpkGLfk15H04cOAAJSZWpAvPPc8AV8XFCAeWzvjxcahQwTo8qGS1EKrSQ+TqwTN87RnyMz+38pQFuPpjeEZYv5Nm7OP0fbCSjcP2N6EiERXg6q1MWnGj5rmCZ7XZGf8AACAASURBVAYhQF7eaFDV67lY4uHhZYwRWbn/3GcPWn9JD0pWGzvB1INcH49JhP+snoXbZYur16DuH62hwoRKFJ9UPeTAhMHVqOx8y3sxuNomkYg24oR2B3Dlrd5gdyw/P4+mPvsszfnoY1F1JId6uO++hHpCKat0VNZj6W3sKJ056wzgasuIDHeRiGaFkES0WlFV6vBmJn1z/SVipSHnXMGDhdAgb4oIcIfcIxTk1MSSLLwvvCElVhw46UHJat7PYOlBLKrQAT88hk71ul22xZBrqcmYh8KWyO4NBDG42iORiBpUDBEErpDYfvjQQRo1fIQBrtgbI3usvHmwYkVW9m7Ing8rnSnZsoshlM7KevkwTrIWLaTdes6Va0hE57WzIRHFSj6JVNSRRNRGtnIREtoz6bvrLxG5VrzkGuqDgjj3Cn/jI4eCe8aKLM8eeZlnYlIK1UhrJw4j66QwP5dObFovdGKWlXVW7ZxuVLvTRbTj9Se9ypr161RvLMjK+X+CKE7Pe7Mak26W7TZnFcXXrB+WRHaMqUO/r6dFgy+kQUt+oWoNGpVxKFWrVk2EBXeDRFS3M2e9p22PheXXdmX1E/fRzq/mi3rDVdCeq4ZcQQBaVh4fK6+E3DZvXolokO3StavIp9IWU8bRyhUrvHr5oqHfduMh0vvm9O6Yx2skyMJzlTNCS2i3JRHVV90DZyDVKFDZMsSgDvVaycZ90T50JKKnTlWlc9/OpBU6uHLixIIiUMwrCq24tqJJVubkqNmpG2VMX2CM5cOrl9MPY/sZnGNm/g7WQ8dn3xPXrLx7lFdZK/3a1Rvtst54TORx5mbZmq0y6Jzn51Jx7ZrhwiPiPp8NvpBO5uVStQZnl7lvvL5a8Phvq4SnGvqt3FpbLVjksFoQHrF2/7if2v79/rD1BYntX372GT32yKMif4i9UGiA/Lc5OTeWZNf95pkD165Va488NaUzz7ESCWPHWzK509h2GuuhqBeeqz+GZbiLRPRLC3AVLBJR5Fx1fiuTftTBFT5WQHhIYhe8TuC00rmGzIApVmSR1M/bCnF48PLVubT11afoz1efFOgbOjuzczfKmLGAfhzbj46sWW6EEvGS9pi/njbPeJK2z3vP0K9VvTJ4lfUbq7LgWOMxCBDvpAc3y3Z+YialXNg3LInsMuI5sms7bfl0liUISqyYaKwWREI7nkOysVoQm1hYl4pJKZR+3S1hA1a4ERLbKyUmisR2O0+F02w/FjxX0Msbb78l1HPjddeL/7nf2vE4uun66z2oKeSHGCs6kvViNYiVHjStmPUgEtqHZQRMDCp4NiWSdCfCUW8TannxmSWJ6IJ2ISQRLapKnd7MpGXXXiISi+z2LAQ/X6Kec3USSCNGZLH6AB8W3q8I/k7oodeqXNo84yna9OqThs6SO3Wjrq8uoJ/G9aM9q5YL3yhkK9dvRBfMW09fdW9E8UdyxUfKrl4MWrN+Y1kWIQy7vaNYv6wzt8oikb33J2voZEJiWBLZfUU92KkBYcFdo0pJRBvpYcECh7Cgr/UHWy4/P5+ef/ZZ+uTjOaLqSJrVoz2h8Bb4Wy9AFGw5QJR87ZvvvC2O33DttbYrK8PtCfG3b5Gg31huAzxXu0a4kERU3mEajNWYxaPk6ySXzEcFb4c/skhoz3gzk5Zee4nwqMhhJjlBGPlFMjN5LMkyRT/ntEEPPVfn0qYZTwlvFOusasdudN5rC+insRq4AgZ10llSSgolpbUTQOtw9nqqeCRXPFMwnJv1a9WGWJDFTubyogonPbhV9qwh11LTsUhkrx1svOG1PuRd/fLSkyI0aC4cFgSJKHKuMMFgElGnsCDytzo+8FRYSETlNu/cuYtyDx2k0SNGxiQxqNmbYOVhmfkWPFQldNP1N3jo6I233xbHzR4trjMpKYnS0tNFvlb2hmzKy8szVF/eKx996bcbSWQjgRjUnzbAc7VbB1eIIjjhkCR21Oh7A56urNjyT88Px0I7p3qtZOPmh9BzVREJ7W9m0vfX9hbL2wEI8IPEYA5L4W9mycZAFpw3MSQL1yLGgvjRyRT7/pRHW2Y8SRunPyn01Xzc/dRivGeOyYFVy+nHm/sKI2TWWbtJT1GjUZ6hk23vvUK/PnOfpX6t2mD3LKJJFsATeuewrFPf3Crba+5qqlArfInsMiDJ6tVWgKCzLulfBlzJYUFM6DDBqulDWBA8Vw0Eieg0r+Au2AJHjxyhoUOuEIztihCz7NJ5DUQhLHid+B86Mudi8flVK1cJmXvuu5euvvZaj0f17jvv0JSnnvbqjTsdMkr13NxJbAtwtdNtniurhPZg5lyB5wrgCgXojz1WAFD4mAFoAVSc0He8qCRRMsSCLGbtMhUF9NB3rQau/pzxpNBZcoNGVL9nf0qb+JQASCc2rqfC/MO0f8N6oVdZZy3H309NRt9Ca+4cRXtWfSuoHWp2uog6vraAfhzTjwrWfFvmWVi1wVyv7Gk0t9etsuYx6KQHN8pWaplBF/8nk4prhTeRHeNh74rltPjavjRwsfVqwerVtbDgzlGlGzencliwwH61YPY7rxAAFuoNd0Fi+xcisV1jbMfH3RsFQywRjr75zjtlwFXnLl3onvvvEzmiU556SoQHN/z+OxUUFNCEW2+lq6+9hm7/+9+JwVanzp0JYUSEFlf8uELpN8TjjEEw/rcKzVptkVMesgBXm9yWc/V5iFcLdnkzk5Zf09ugrYdLj/Nc2GOFmasHeabuyYl2Wbn/wJbAldBDn7V5AlhtmPakOAY9nNnlIur82gJaMaYf7V/1rSErXg7d+wLZrq8vFAbu+zF9xabEXC88XzuyZtHxnO0ez8KuDeZ60YZok5X7ZJCISjqTx6QbZc996g2q3S38iewyuBq5oTTEI4MhBlfbRp0jwtsA7EzFUOAArhi02dUbSsAlEtsr+Z7Y7i05OdpCXv6GBeHpQijwhms1Txd/6CfcegvN/XQu5eza5dPed/K1Vt4srteN4TvVN20Sw+AKi+HwvZOTyWGnsRgJThrYEqS+YDIcqCwm27D7nCrlVK+VbBw2bsaHBQWhOvxql3jO4RNfZQXP1ZuZ9NWo3lpOhX4fJhHlJdgwrPKGxbEky1u48OpJ6OHStXkCWG2e/qShsyqdLqJuMxfQqjH9aM/Kb0XiupXOmo2/n5qOv5/W3jmK9i2db6zKdNKvVRvwjOHBND+LaJIVfCj6SjUmEUW/5WfBenCjbJ+lW+hkfPkksnsDQQyuckadIwwYTENDHzxX3uoNJbgSoHHvXpr8wAP0w/ffeyRne/NgxQKJqDmhnQkx7RLa4bm65e+30h3/+Ad99eVXxrZC0LM3igv2qChZbSumaNcDJ7Q7clchCoSccezVq6ce2XJi+SBbhrvKoV4r2bjMdhVL5IQvJHABXPFeObzHIHJOkBfhjywS2tu/kUlLR/f2JAbVP2jsLXAkEY1iWf4QmIkrL/85j/6Y9iT9Pk0DV0DFtbtcROfNXEArbtLAlZ3O4qqnUMZj0+iMnv3p0KrltC1zFu3MnGVL0mrXBhyPBRJRHoN4GRGycCIRdZvsxdPnUJXG7SjhzDNCjTnK1O9rWPCv0ecIEI9x3sAHcFWeYUHNA0J04XnnUUF+gWNiu6wQbx6saJH1l4ohKTmJHnviCerVuzetXLGSMj/9lDLnzjU8WLKnKVp0ZOVFK4++ORmESCcRdQ1D+2ftQ7y3IMKCOriCdwAfL+a1gYdAZlPFA+fVcbEiC9AKEIPcM+a5Grg+jzZPe5I2TXtSuD+hszO6XERdZi6g5Tf2o4JVGrgyc4PJOkvpdBE1n3A/1enSjY7lbKd1T99He5bMt9SvVRvsnkU0yeIlNcagvpjA/CxYD26UrXfJIOp43/NEdcK/UhB6y+qtJ7T3tkhoTyzluSqT0H7SmufqZH6u4M1qMmQ0dbz/qbADxl27dtEv69bRvZMmGff25mGJJfLMt/6r5VxxmI89KjPfelN4V3i1oFlnYHeHBwv5WQgFPv3UU7R08RKfvDGxpF+nDcJPRw9uonaA5+rP4S7bW/DLdp4M7RjRCNuxx8q827Mc6/QmW1hYlTq+mUnf6uAKHEuY+QFIiNAL3Gz6cngzUIgVWeiTeb4YMA1er3muNk57UvBSQWf1u15EXQGubuhHeautwZWsM6435axG1Oaep6her/704+2j6ODS+cKLaCUL3iwr0BatsgBSPAYFiajFs2Bw5VbZwcsQGqxICUlJYQcjhzasE8nnIBM1l/j4eDpy5Cid+G2VGN94ByoZDO14KtalXteLKP26CZSYVCPs/SkuLqJ7Jk6kLz//Qm3tomtf9nL467kye2zqp6bSvfffJzxZCBUu/mqx5TOOFU9gpHi5IoEgV+RcXZUh9n9FccIhcAAAXwQqa8Y+TvVaycYtbFsRdk0UOTGak8nRCSMB3UviuVmWCjWG9i9H9hZ14wOGXCE2nTKBI+djQSmxIoswK/iTEJJCv3lPxb7r8yj7lSdpwytaWBA6S0xtRJd98Qute3ACbZk7y5DFczPrzKreXh9/R0dzttH/bhvloV+7Nvhar91zc0u9PAbRXwB987OQ9eBG2XYPTqV6Fw+gCmfUDTsYcbphUvXqYrXgtpHnCPsC29H4fW1vwfyCgohqKxqDZPaTJ05Q38v+5tWjEquEmHYkoo89+QR16dKFLut9iU8koh99MofgJbzjH7cJXbvJw6LaW7o9VDCfGzxX24ZlGIux7DALvkf4HsqLuU5XFt8wtvlMH2VXr5Vs3Nw2FUsY4cFjhRAUh+YKirXseyZahHfJH9nqxVWp/ZuZ9PmIXgZxJRAe6hHhQd6gGMnZerK7THIZ7bIGFYWuEyYG7fNLPv3+8pOU/coTRv4bZC//4lcqyj9M317fl07k51rqrP3j02nbV/Pp0NL5QudC10kp1PuT7+nAym9pxQPjPZ6FXRtgJMzPItpkzWMQ4551ZiZpdatsUqsMunBaFhXXCr+nxxdwtWfUOcR2JjWCwdWpU6co69NPxf6CKIqhvWwStR24GjxkCD36xOP04P0PUFZmpgGYkG+1dMkSWrJ4sQGgkpOTCeAKOViT//lPBa6kvSyDCVbcNn4BrnKGaxs3I4rghEOqSxGYQGTxPWDsg2+hU72WsvPaem5/g9EM9MekifBgAbXhw2pOovYmCxLRDm9k0tcje2kEojo5qEEiqhOGliERjRFZRsVMIFqzZXtqfd9TVKfLRSJPatfi+bT+yXsNksvK6e2p+9sa1ULuhnX0zXUSiaius/b3PU3Nrr2F9q/8lg6uXC50fvaQ0QJgLbuuLx3LXufxLMxtQFvw7FEEOan0LKJNVoxxfQyy94SfhVkPbpbtv3ANFSVUo8TUMyPGI8Seqx0jzzHoRs6OYHC1f99+uv7qq2nnzp2al1/nH2KFRkLopDzbAFqFlq1aCnVs+H2DIBKV2wMgNWjIYNqwYQOBJDTz07l07/33C56rlStW0KqVK0VoePCQwZSUnCzys8CHZVWU7jWtxJIeBInocG37GxSAHhSAJxmH8HjBtytQWVTN2Ic9Vnb1WsnGfd4uoUTOd0LjsHoHjeeVanLSrz+yRdi4+c0sAa5QPEhEdW4KcFGwtwAyTAsRK7IycWWVBo3ozEFXG4Pn2K5ttPGTWQbxqhhISSnU+JL+VKXB2fTLS08IWbPOarVqT6mDRlNSy3YizHVg5XL689N36eiu7Zb6LUOeqQ9Yq2cRTbIAjuBH4THo1Dc3y6bfeDs1vfr2ctkCxw7NlYKrDoadafD+2ogMCx4/fpz2791LA/r28/BYoW8qoV17wuNvucWgBICHZdrLL5ehCEhv2ZJ69e4lyEFXr9IY2tPT0wXoatmqlfgb57IywXGVI/5W+tX0Gwo9uMkTBs/VpqvaG/RDTjgEeAW2nOmHTlcW6TiMfXgVuV29VrICXMnJYSIUpxNymRPPgdr8kT11Chs3Z9GS4ZrnigkxOS5qJqXEIOLtSGJB1oqUUyeqL6MHJasRugVTD3J9VrF6+Vm4WbZ6Sg3qs2AdFdZMscM6YT9emnPVwVjg0jBCwdWev/bQq9On0ZyPPjb0FEteA388YvJAUjrStBGJenB64SOVigHgCruRABs44RCcQ8QmUFlEK8wLnuzqtZKNy2qbUIZE1Cnx3Ew46iQLEtGMN7Jo4bBeIlkYsnCKwCuFjsPVho8WGibnXMWSLLangYeTV0866UHJamMnWHoAUOMxiAmFU71ul71s5idUrQk4r+qFHUhZ3TApSUto3zWyg7HApRGDq/zISmivUCGOup13vthQ2I6wUZGIOm+f4ov3RRGDah4qpYeyeoDnaufw9sbCLzscYrWQKhBZp0VMVuTr7CUDhonLbJtQYpVMDhDE5H6c1IWG+yNbtagqtZuZRZ8P7yVAFT5QcKsJr5ROT8+09WgMCpBirMjyRwf6BcAEyLLTg5Itja9DF8HQGW+RgDGI+uCpsqvX7bKplw2irg++QCW1a0UUuPprVIdSEtEIBFc5OTn0y/p1dM/dE33yQkTbljans2WMN0+N0lFZj5bSWdkNpWWvH3Kudg1vLxLazYuNmB2dMQvCgUwpFIgsFtwx9uFdZOzqtZRd1C6hxCOBWW88GmUknuv7rZVJPPciK3Ku3siixcO1nCveEJpJRKEosUJLp6qHDKPBWJEVzPde4sPQF+teyWr6CoYeAJh4DCI3zaneaJAd+sNWOlmhIsUnVS93gMWeq60jtbAgnsPZEQiuSkqKBbD66ssvjdyXWNqM2Ym4UunB08Pixo28GcDg/0jfuPnPYe2FYwZ4wQmzICwo5AKU5UV9vO2fU71WsnFfWCS0ByuZvKiwKnWYmUWLh2k5V8zHBGMKLxiSwPBRQ2hGTjqLJVlBXKmHTM2J/WY9KNnS1RvB0BlC0jwGMfNw0m80yJ77f1PprJ4DqUK98ue8ksOC7DWs/56e0B4hYUHBbXXyBPW59DKPZG1zHg2HCp0ShL0lD1ttOKzqLfVmWH38lc60JXOxoAeNRLS9SN1AMSepy5glWIuuAl3EFLewbUKJnLjLCVxoIPKiEDKRE9D9kQWJaMc3smj+VT014krdA8YbtXK9Ahnqc+kTOplpLMhyfBjjBRt+iE0mbfSgZDV3cDD1AL3zGITuAfLtnkU0yNZp04G6vxoZnFcMrraN6GDYmcazIwtcCW6ruRq3ldUHzFuycqyGemK131ag2y6sWt6yaJfseXQay5EgC3C1bVh7I8HcDocYC55Avq2n2ZyuLLxR/H3AinLk5WIiaFWvlWzc3NYJJYwGgf7gSWISUZCKwsskxx39ka1WouVcZQ3t6ZnQjnwrnQ1bLGE05XJ5JLRHuSw2wvYpob1E2zRbyQZPD7x7OsbgcX1Tcjv9Rotsv8/XUHFC9XLnvGJw9dfIDmK7LdiZBhEGrvbv30/XX3MN7dq50zJkYhcyi1WGdm/eObcRV6r2liWKLa9njIT2XcO0nCvYayccAoJRzo0KRBbAirEPohpO9VrKZrVJKLEj5GI6hEBIRLFa8LOhPcXSSMRKhUdMz7GQUaYHRX2MyMr9Z/3Y6UHJamMnmHqQ6+MxKUJU+viTn0W0yLYcczu1ue52orp1yjXvKllfLbh9RAeDooU9V3kREBYEt9WBfXupfx+NqNdcvHlnZPlYko3VfvtDV6Fkyyb0e3u/4LnaMUxbLYjiChLRz9qGjkS0sLAynf/OfIEiURLFxqzVqKjIfmPWcrX46uZKAzGggWM7dlFx7Zrl2tPkpCRBxQBwxWTFZ+meq7z8/HJtG26em5tLqfXrl3s7VAOUBmJVA9rm7kfo5G+raOu27bTtoRsDJgaFLmWSdCfC0YBJRAGu/CEGDUSWGZgjwXjG6oBV/VYaiAQNMLjaOqKURLRRBIGrSNCRaoPSQCxrgG0EUgeCRQxqJkl3qjdgEtHMNqEjETWTbJ2tjGcsvyuq70oDhgbYcO4cUUoiquyDGiBKA0oDrAG2EVtGdCCs5kY+ODxNYuGXHg5DDpZYLIdEc1D0gE8ziLIBkYjObRM6ElEz4agynurFURpQGoAG2HDuHllKIhpJYUH1lJQGlAbKVwNsI/4c3kGEA4NBDOoP4WjAJKKgYggViai53oZB8FyNvfEmGjBoIA0YNEg8+XmZmTQvM0v8npaeThPvvSeox7M3ZNNzU6YYo+zVN2aK34N1HHWhT1zuvuceSm+ZLv4MxXFZd88+PYU2ZmeLewXreCiegfyM0dZgPwO7ZxmqZyA/41A8A6v3g3VWvuay9O7yrJRJREsT2ss354rHmy/vYqifn1x/NLxbvug0WHYv1M8m1N+ecNu9QJ+NPD6DYWfkCViwiEGxWAmhQSZJ95cY1I6c1JJE9HOLhPZgkYiaib7O1BmY8/JO33hiN/X6qamUmpoqnh+2p9ido+2gXj0pSeyyHszj+fn5BgBBvZ06dxb1B+s46uId4hkgJiUliXuE4risu+zsbCrQk4eDdTwUz0B+xqF4BnbPMlTPAEaIn3EonoHV+8HjNhhGLxh1JCdrCe0ICzKJaGoQ7EMw2sbjTX5Odu9iqJ+fXH80vFu+6DRYdi/UzybU355w271An408PoPxHrKNQM5VsIhB0S5fCUcDJhFd0MaGRFSPawLZGSSiOuJDA4HgDMJRH2WNsGAA4CoYD03VoTSgNFC+GmDDiYR25DXAzjRhz7ayD+X7cNTdlQYiQANsI7C5OzxDIHl2JAbV9y8OlizytwwSUZ0+yq4NVrJxn4aQRNRM9KXAVQSMWNUEpYEI0AAbTuRcMYmokXOlwFUEPCHVBKWB8tUA24g/hndwJPA0E59HDIkoGNotM+/1fdegXmyDA+p32yx9H2Ubf6BtbxFIWLB8H7e6u9KA0kAwNMCGcwdWC+rEgMo+BEOzqg6lgejQANsIJLSDPBo7tziuFsT2aDrRdLBkGftAowBxTvWaZeMWtQkfz5WamUbHoFe9UBoIVANsOLcML+W5OltNvgJVq7peaSBqNGB4t0e4lOcK4MqceC4zmHIiGWKPQG6ByKbqORW5yu0fNS+A6ojSwOloIEVPaN82vJShvaEOrpR9OB2NqmuUBqJLA2wjdo/oIDxWwCKgZEBxwiHBkg2YoT2zdej2FjTv/8Nuf2U8o+slUL1RGvBXAzK44j1Mmyhw5a8albzSQNRqQLYR6CRCg67aW/CTVgklTjtMg4OGd4ZGxwKRLQVXeVE7IFTHlAaUBrxrICU5WVAx5IwoTWgv9Vwp++Bdg0pCaSC6NcA2YtMwlya0z28dPioGBa6i+2VQvVMa8FUDbDiRc8VUDE0Nz5UCV77qUckpDUSrBthGgAsvWPQKMn0UPGFO9QZMxfCZRc5VqEhE6xs5V8p4RusLofqlNOCLBthw7hheSiLaQNkHX1SnZJQGYkIDbCOQc+VaEtFwbX/TSM1MY+KlUJ1UGvCmATacWGbN29+U5lypyZc3/anzSgPRrgE5dcCV29980tpz42bwOGBlIKhnjhdrSWSccwU3mbwZs7+yKiwY7a+D6p/SgG8aYMO5C8usdTujJl++6U5JKQ3EggbYRvwxrHTjZuR9I7Rnh0PAdMCbPAcqK2/cDAdUZX3zaKt6LWXB0G5JIqp3Ag8R57H00ZZE1EdZY2aaq2amsfByqD4qDdhpICVFS2jfPryDMJYoyj6o8aI0oDTAGmAbsRkkojqJpyOJaAkRHEDBlGXsgzbBmQQ6Krs2mGXjFoaRRLQh51QocKXeIKWBmNYAG04OC8JgGZ5tZR9iemyozisNQANsI7CiGGHB4hJttxhQt+BvFKQUYINl7CBTIU77O1iy8FZxAjyieU71WsnGLWxtQSKqb5KICgt1ynlBImpF3uWHbAPOuVLGU709SgMxrQE2nFuH6SSiRGSEBV1iH96bNYsGDBxIXy9dSj169qSN2dnimSYlJVFaerpfz3deVhalp6fTqlWrRJ2oQy75+fm0OyfH73r9akQUCh/ZtZ22Zr5P9bpcSHW7dIvCHkZvlwxwNVwnEZXCgWVIRCUcIkhEgyALYIW6gH2wYbNTvVaycXNbhY9EtMmH2t6CuS4xntE7bFXPlAbKVwMyuGIS0aYusg8AUs9OmUI9evWigvx8Aa4emjxZACCAo7vvuYf8AUQD+vSh5154ge6+4w6at2hRmYezetUqmjFtGr06c2b5PjiX3X3fyuW09PoB1ObW+6jNLfe6rPWx3VzZRkATriMRndMyfCSikQiucnJyxIyzfmqqMJKYcfIMtHpSkphNmguuwWx11OjRtqP/1enTqb8+q7WSy87OptTU1DIz1Nh+nfzv/da579GRnB0RYzjxQcX46dS5c5nOoK17V34n2rryn7dSl8dfpiM522nfyu+o8aCRVK1BI/8V4NIr2HDuGl5KItrIReDquSlTqHpyMn29ZIkAUp07dxZep1clAGT+2+5RYcyMvekmGjdhAq1auZIm3nOPS59q5DX7ZH4uHd6wnqqlNoqp9yvynoT/LWIbsfEql5KIzmsVPhJRBleHI8hz9f6sWWKGuXHDBhp59dUC7PyfPgMFOILhxGwUBQAMBcBq2ZIl9NCjj1qOGMiPu+kmuuuee2zlcH7shAmWH2H/h2H5XQG3+7bM96lqakNqPHhUSBvy2ytPi/pbSzPQr68fQJidXvXroZDe25fKMS6mTpkixskMCw/Dl1deTDVatqMaLdvS2qceEG1Gn359+Snq8dY8EbYIpz596VOoZGroCe1/DislEW2mg6tIsg/+9B/eJYArPHvYlPlZWTQvM1PYEEykMC5wHHIA4JjIwePlS8E1XAfk/akH1/L1AP1sx+T78rjDsdRefQUg2Tr3fUpMTqEW14wvE1LDRCFnyUI6mZcrxjRkeHJwKj+XcH7X4oXiFg169xW2oWJSihjfm/47XdSPunEv2W7gXcZ9IYd629x6r7gORT6HezUePNJol1V7TJpM8wAAIABJREFUcA1sE/cJ9eDvlPS21KB3P6P7aAv6UlcPHcptxH3QN7RFlfBqgG0EuPBcSSK6yCLnKlQkoql6zlUkGc9Rw4YJkDPxjjto1c8/i9EjG0n8/er0aeL42PETxP+YtXbq0sXWMOIju3rlSiHrJBfeoRqau8HgAeAAGAAghLJ81KamqF4GUjCMMOaRkE8xsE8fAbitvFYw2Asvy6AO9z0hPh4w9NAXjh/N0T4kOBZOfYbyWaFufPAAIvF8glXwsbvg3+9G5MdOthuYYAFo4Vj/QQOpU+cuAkyNHjbM+Pv9d98Vkzm7SZqsM9ig99+dRUuXLxfAytd6Hp48Wchj4rg7Zxe9Om265RjlcYd7QscYl3KBzgFI8CzxvuO9kwvGLsY2gBK8snj2DEggi+Pw1OIdQN14XzHu8TuO4zyuwbWoC9eiTfgf7wlAHK7lc/ze9/3iZyGH69DuqqmNxN/4HfWirSi4H4Aa/z34f1sN0Pb9bVfTrsULxPnUXv2EDNsU7ifaoABWsN5i3+phcJUz3KUkovNaJ5TYkYiCS4LJu5CRz3TxUA1+R/Y+juPHF9nGxsw0eMbWt8fkn5RmJKfTjJmvC68VfkeBkYSBlJNNcR7yCBViFupLIiuugbz8EcZMFvWgoB6r2SXOyffD9VYfcrm3+JDD2BzZtYOqNdC8S5ihoWgzzPdNM8yR+kf+O3EdCmZue1d8R9sy36OTeXlixogfGEZ4XlCHPJPk61LS21G9rhcaM1FcA9nDG34R9WozWu1+XHgGjfvJMpjt/vqy5rmCEYQRRYGBxvVoo1yHNjv+hRKTk4XBxH1QcH/5Gshhhg25FtdMMHRjNWLwkVq2dKl4dvAidO/Z0xgLeHbjbhojxgyK+bnw7PjsQSPF7JnBoKxjfECs9MnPy79RXL7SGFtzz2uij5WyHs3q1arR5i1badf/jREJo0gWbfB/r1OzJo2p4MgR28YDrGEc42MfaUW2G2ibt7/5XYaH3JfSOaMDrfp5bZl6neqB90z2VuHv1StX0UOPPuJxS7YF0C+KBni095WBS98v1uqe1qfF+L3wP/8V7x7L4Pd+X64Vzx1l8P+2iPNfXz9QeGsBzgBcAFIunbNMALS1T/1T90BdSAsv6yDsCM7hOs2r+7QAbWgffsd7zhMU3LfDfY+LOvAeaQCwrwD0ePfRPsjgb24v+oL3nfvH4xT37f5mFi27YaCwa2iDBvC+E21GvZE45nwZN26VqZGSIuhadg7XVgsiN1P86NvWoF9mHMKrBYMhC1yEeoBvUO8xhzZYycbNaeVJIorKwNeAlY4g5BKZ8lg1qHNIyORd/spywurhXPeAKzaQ4oPZpbNIVmXgA0CED+rd90wi5GcBhI26erTItXIqXGePXj1p5OjRhNDkvMwsGjthvMj7em7KM/Tehx+UAVgwoqOGDRf3Qxswk0V59oXnLW+nzSA1LwkMRelsb60+Ax1YxqugeQb+K9zkDGZgmBgE8I1gnCDLM0E+DuDD18kzUNQhe5l41qp5vLLE5TgPQwyD5znr1Yy8XMzgRAuraUAO/TYXNq7f/eMaoy9W/cIHxCr3iZ+1AL4NUmn3Li3vDmAKgBo5dnj+eIYoY8eXgj27scAfD5yH3tAeK33KYVC3GEr+KPEH1txu2XCynTnbh8kXfyxRb6QVb2AK7R3Yp6+YpOG9N68I9NYfBlenUw9P6DCOv16ijVtz4WfG4IfPf3lld/Fu4t1g8GF+T9jWwC7kLFkgAAyH1OQJFIAXe4V4kob78HuLewPIoIiVfnO1iQhAFNqBol1XOknEBAkACvYG5+QQJfeJ7QzaBU8VgyW+L94/THwA8FBP2rWl7y/bs6t+PejtEanzQdQA24hNV5WSiGKVIDtzcCsGPDJmYRLRQGVlYlBM/pzqtZT9pFX4SETdCK7wAPHhtPpgmo+z58mbN8lcJwAaPsp8nXm2yePVaoYKYw1DafZ0ycYK4IVnmObZHs8EcQ82kDBEXR5/yfCi4BzP9NiQsXEyGy/I8jH8zu55AB+ewWLmiQJDBgPKhpr/5ntBRr7moza1xHVs5GDwV/7z78Lwa277trTg0g7CePMsVgtjDBQymtu/r3GNFprLEkBOCw0sFLNi2QuG+8FjxXqWPZMMuLIWLRQfSvnj54uNkT1/aBtAlJU+fakr0mS4H3YfJDac24aVkoj6Yh+81VueevAFXGEsTZ3yDIF6AQAL772vIEseX77WwxM3LMzhSQE8r07gSp7w8DuIyRXeMQb/5ufKEwWMY7w/ADs8IZLfM/ZW8WRNC/tliTwsgBgO7cnPEe813ku8nz8//YARsgSQgq1Awf03vjPdmCyyDbF6n9jOAKCzJws26GjODtE/nhSaxxJPAstzjMXSvdlGgKE9mMSgcBgV+Ug4GhCJ6ILWCSVOhFxM9Q6OK7jgApFlHhs3ea6cwJXsSfLmrTK/FDIwA5h6791ZwiPlCzBDXQzk4OWyuo6BEoMM+f5a/o/mgodRkYsMeBC+gsGTXeJmY2UHBhgIme+Pe+MaeK44cRVGGwnxuLd51iy3zQyuzIYfdaPfstGFjLm/AFsw7jKQkj8OZk+RXSgFdT88+V/Co4nn7y+44o8CdByr4GrzMG1vQdiZ0gUv9p5tt4MrHs8MjuyAjtVH1Gp8OdVjBnvifVm6VHi8/fFcyTbh+9uuMSYzcria3ym870gF4OR1OcwNW4PJjpZb+J2wLXgP8b4idI8JjhnYyXrga2E3UG9pvtZIA1QBpDHIkgGTXC+AH+Tw/nPIEMCJQ4Qc3pTTFWIJ1ERKXxlcYUVxsIhB/SEcDZhEFOCqDCFXsRYKFCSiJaVEWqB+D0T2LE5oP+yCsOD06TTjdc11bue5wjl4L5575hnxP0JBmI36Usx1ipVmzzwjLn3okUcsQRbA3P/9619CRvZyWcl/fYMGIHq8qYXL5CI+UDfoSehvaiE5LvJ1uP7XV54W1AEMOMzX2tX1UVvdy/RLqSt95YPWYUq0URh+mzZx26zq9NZeq2utdCPAlamvfK3T85fPde7QgVat9QSr3saC+b5Oz8ZbXZF0Hh6KL4d2txx/aGeNGlo+xRYmES0hMsKCDvYBYwj5NJd+vCySuivaIsCMZDfE5Gv4cMpaqHk2rXiv/BkzLOtrPWgLZO+eNMnQ1bgxY8TvbNus7AKOCc/PoJG06V0t5CYmPR8vE4ScnIOVce8TlJiUQruWLBBgRUzWPl8rQBKvIERdc89vIgBVvy/WEt49eLZQ964leoiul5bPBDkAHNgbgCHQKGgg6HHRTHipO9z7hLBna5/WAdK9mhcctirjvicE5QLGHcYf2nsqP0/YFbQH3vga6e0E/QlPLg2ANkjLyRQe7CULqUGvviIHE2Vr5nviOrNHO+IGYJQ1iG0EwJUg8NRDc+imEw4Jliy8WwaJqD4BtGuDlWzcp2EkETXc/lEErng8w5DefeedIhndl3wbuw82DPTEO++kZ59/vgzAgmFE3bJ3C8YbxtPs8WLjIwMjtJVXbskGj2doOLfgMi2sNviHLZqrPkjgymxI0RY2ggBXcP1btYnbjDZ6A1cwxsbsVwKNDFj4A+EvuILnCuAXz8Rc8KzwzIXnSoErD/WwnoNt8/nDH+x6A6kPkytMfGAHBIWLDmgw8cL4wTG8o5hAYQKG8DJCdgjny+DHqQ09L7rIuNaXegQlzJgxZe6HRRmwI2ZvO78neNfkFZ4irPemFj5HYdsit1Xkar74XwGwRKhtiUbDwAXPrEZ6W1r5oBbG5yLXLXIub/DMA+VViPgf9crtEiHFN/WQok7TwvUK7/VjL4t7wc6gCO+VbhfY9jDok20g2mBeDSnSJ3QgF8g4Udf6rgF5Aoar3EciakpoR/gPHiuUAn2HaRxjener3ah9lTXc/i4DV4KvJiurzGyPyUc5Z8I8c3UaRjK4wnUyOLIDXvh4L/32W88VamPGiHaZwRXPztAGGAUYIhzDLPTCf78rZmOcLMrMxQBS7KaHYbLy5shApctjLwljyoBMJJoO0hJNzUBI5Go9/YCYEWKWyjNgbh+uxXm0CW1lQ7bpv9PoZH6eMIr8sYaR1O410jgGeRyD0cRsFMawQa9+YvbLeRr8UXYCV6gDXjrMgLmInKu+fYWe5ZwrBsLsmQgEXPF94Qmw0qfvJilyJPEh5JWh5lZVr66tFtz/8BiRlIrchnoP6asFC+xXC1ZMSo7IJfFMHot+mre/AcjBeYwdecWpr6uLWXfyKmNf62E5/M+rkJkk2byyWfaawsuzTV8MY17Ri/bAluQsXijATgqS0HtpSehceHUs/kaeo0xjAOCVu2G98Gal9u7r8a6hPpw/ums7VW3QSNgSfhfN53BPBkVO7dEW0uSRPHYgf3TXDo9jcvvlNqINioYh/HaFwVX2VR2oOlbP6VvQAIs44ZBgyfKWf7gfFt041WslG/dpy/Btf9P0I237m8MRDK7sZqDwEGElnzzjAwhipnaxWnD6dHHeF2JAzFpxLeRxHQwyZpK4B4cWzEnqmAXzzBhyAHzCeKWminrKJLVnasuQrWahAEXf3Va6co5fHbGq7t/aEmsrcGU1EwRQ4vuwp8wMrmSvmJiFJKWI/b54hsveK6s2ybPQ72+/xuDJAeBiNz7qRB0woCwjmwN55mkFrhj84Rqztw/HRPL6mDHGBwrPQawWlADX6YArq/ta6TP8pi20dzRmpVd1EMudsRdYMxfYh9BqpXxrj5aQdPlqUd09WBqQbYT4ZuihOfyOtCUUhOlQAG6YUipYsqiaqR2wtyDTUSFUaG6DlWzcglZhzLnipdYRDK7kGah5+xtsWQMQBDDDhbfCER/3nj09znkbZPB8ABChPtQNdz3+Rj12K4hYjtmdub1m/i2+N2ZoWGUDcANAhVkkvCNcAJYY4GAmKM/QcC3zY8meHFwDb1KiyYuArV3AQQRZ/I4CAMUFXiR4ptAWng2zZwNhQW4X2sNueXObUBefQ1u17S003iyrOgDikJBv1X5ZHtdzm7kP5ucHXQNQAVhZPSezB9Lb8+fzdveV9elrXZEkh+cI8GhVEhLi6ciRo3T011WEXE5w5lVp05mqVatKhYWYK1oXjLnOj7/sMYYjqc9ubgvG2zIveY9u7p9qu7s0YORcDXNpztX8VuFbLcgJq4ciGFy5a/ip1ioNRKYGAKCRNGwXUqlSuTLt2buX9n843Zh11h42ns6oV4+OHT9u2ynevkQROgb/uXMYN1JDr8HvsaoxkjVQU1/0snOYS1cLYuNm5DugIAMfvzIPBM8fmesBrq9AZNntr8BVJA9p1TalgcA1gBATvCCDftBYus2FDefWq0p5rnyxDwBXCEGjXlWUBpQGolcDbCNAIupKnquPW4aPod0X4xm9Q0X1TGkgdjSAhRFg8x4qUXHIvWfDuWNYB2MniMZ6zpXT5MtbvbGjYdVTpYHo1gDbiI1DXcrQntXKfm9BJHPBm8X76zjtLeiLbBPDeB6O7lGheqc0EOMa0DxXAFcHLDVRs0YNwXOFWSnbjuY+2Adv9ca42lX3lQaiRgNsIzABK++9BRGxc2qDvLcgy1omtB+V9hREhvzxYqLKFTSQZSbv8kf2LD2h/dBhBa6i5g1QHVEasNAAFhl8NbS72AzXauNpNpwIC2LlD+xMIx/sw89Pa5v0XhKBJKJqICgNKA0ETwNsI5BzxWTmVXVKBiccEixZM/ZxqtdKNi6zZUIJTqCg3cizAq8VlkYzAuNd6xH3DES2NCyowFXwhqCqSWkgMjUAcIXVpliVaS4JCQkOqwVhfawLPFfgIWt9yz2R2WnVKqUBpYGgaIDBFfYfhWcIdAiMT+xwCEfXgiF7Ss8/B/UCe9ft6rWSjfsoPaGE0SC8UFgWzTtMH4HHKk7jlDCjttORVeAqKGNOVaI04AoNYPWZRr2RV6a9vFow76PpYosJ2JgaV3lfLQiajLP1rUpcoQTVSJ81YLWtj88XWwgiLM2boeN0i2vG0ab/znCsEhMBmdoF1DVOQB9gv/HgEVRVIh0OpM3q2lINMLjaMLQDVaugLbaDxwpbzThhlmDJwqnE2AchQad6LWU/CSOJqAGuDinPlXqJlAZiWQM1a2o5V39KJKJGzpWyDzE5NMAT99qMGTT9tdcC7n8O9i28/Rrq+/lP9OXQHsa+gCBG9qcMXW+dM4g6fps2RRAtd3/DOvTtz32UbFkNyDYCZ11HIgqeqxO6j61SBSLQLYDqHR3hjZuBFuHNEhs3ByBr5FREkPHEzGPfqu+o8SDvsw9sYoqXtvWEe+m3aU+L/63ySYLxomD29POUB8R+XdiPC1u9YFa1NXM21e18oU/3PZqzXcijpPYEQWjZ8Eww2irXEU4dBbvtqr7waUA2nGxnjNWCEWQfwqcRdadgamDVg38X5MjYogsgCwAIdh5gKOPex8VGzLCvsLPmvyG77MaBojlO4Ar2lcPeVnQjwexPLNbFNgI5V/BuIzRYhT1YDjgkWLLwkDH2gQfLqV4r2bh5LcNHIhqJxtOf2cdXV3UX7l8AKiTWDvr+T0sOn2C8CKgfQO78F/9LuC9eeBS89CLnZIKWc4L2o/Df8r3FyirdSKDNXEcw2mdXRzh1FMp+qLpDqwE2nJuGaqsFYbiafaxtj3UowsGVedKSm71e7JWJD2yLq8cL+2CWSUxOFiEpTHAQ1sR5/H04W9tjDzsRcLgTXF5HcrR971AfT1jk+uWnA3kACYRhARoQ/oKdcppcyXaDf8fGymj7b69MEe3CrgbIbfMl5IWQ3ppVq2jjxo2UlpZGHTt39thlAttHwTOFwnscmkcYzmO3Cux+IO9/iLqxv2tBQQF17NTJYx9V8/6uXCd0hh0f0HaAKthHMxiCbYSNZM8TgBZ0CB183K62qAo23kofPCmHTIurx4ln6PRMQ/s2RWftbCN2XOVSEtGP08NHIto8Ao0nb+CZIm2/YjdU8cJ1fuwlAXpQ4FUKVVn0t3MIbYKBg6HADApbveRu+IWq6lvM4N5sBKxmWJCH4QVQCxe4CqeOQqV7VW/oNcCGc8vQUhLRSLQPVpqQJy14P2FD5AK7gI+tPLHhDzcmRlVTGxI8K+aCdxSTqR9ux56f2vZROMa/s3yfz38SdgHv9zc3DiyzOTbuDW8MZOwmV7Ld4N9xHXLa5M22UQfu560M7NdP7I3aqVMnWr16tQBDs2bPFgAL+6jOnzePbh43Tmxc/fyzz9K7s2eX2Srs1RkzaPasWbTkm2/EvqkIEY4dN45wvLu+JRjO/+vhh439W8fffLOo17xxvbf24rwZXMnXsE7kHCycZ33wpBzHeLILm42xgGcGjxbAFr4XiDqo4r8G2EaA58qVJKJIaJd3mMaKQU5oR3hQTtRCRnwgsmw8D0bIzBRGa/8qzYg112cfmLkAkDCAQkIjZpTa8dlCDufYg2U3ZLBPIGZxSdWrC8PAmyqbd6THbA+zPLngXn+8O4PqdNZmwGxkcX+U+nqI73c95s8vOIy2OdkXfYQBxgvf/p4n6I93p4s6sUEz9xnXo0/4wTmxW700k8Z51gnaliLNjuV241p/dOT/66auiBYN1NJzrrZfVUoi2kSffEWKfbDTNdsITFpQ8AHFe4d3BKAJtuGSj782Jjb8/kIO7xY+wqgDQArvGX5nkIQPNd7v1ZNvFSAH8he/kSU8XgBdeEcBnJpfPZ74/WdQBlluA35HGyDPkyvUw2WO7pm5cv0BAd5wfxTch+W+GtpD2IPeHy3zmlIAIASQw+WRhx4SXiYArgk6AGI7B+AFMGTeaB7Xdj3nHFrxkwbmcB3A2LTXXjO8YLh22ddf0zNTpwb8KqDP6Dv6a07vYP2wbnEzWR/wRMKjBX3jmcFWoz7oD/rCs1s35QExLtQCjNN7VGwjsq90KYkoqBh4N2nkWWEDVYQz8eMLMag/sk0jzHiawUmrCfcI44gXhvOT8JLg5YBh9KXAGMAoYMYGY4K/F2Rl0Z0TJwpDA+PAhmj2e+8JORgPb0U2gHjhYRDYAPC1fFyui6+DwYcRxw8X7hf6uPiq7sKQ80wNcjAa0In80cDMFnWiPl9mtN76pc7HpgbYcGJWynamRYTZB6cnw+8Vf0xZFu8R3ie8G/BeMGgZqKcQ8LtktikAMQBd/F7xh5+BFOpne8XvJeRxHe4lh+7YhsFm4ThPruzAFepmWyIDKSfwYacbTB4LEMabN0+AJwAu2DzYursmTiwzkTTXYwZX/QYMEHaTCyajsJ++2Exvb5Yv4ErWrVne/DyyLmhqhBUVqPKmfe/n5QmYK0lE57dMKAmEGNQfEtGGOgNzpMxMYZjk2QeABBsZNoZ4oeCpgZHzpQBYde/Rg0aMHm2IA2BdPWIEPfTww8K4QCYnJ0fMvtLS032pVveclYb42FDKM1CrimRQhtku+iGDKfTTPMuyM/Q808ZMGHkmsrH2qRNKSGlA1wAbToQFmUT07AizD76AK/OERv4A43ozsDF/kOV7yO+y1YfffK3duy/LsUfF3E7ztVZ1+QquYN8AeNgLjwkj/87eLHjypz77rOgu20Er/ZrBFa6XPfvhBlfw7HHxBq7YjnIYl72AKtn99Mwe2wjkXAWLGBQtkTGLv8SgyA21IjK1JBGdmx4+EtFICwtazQbZ9Y4ZHxJDMQPx9eXYnZNDyAHIXLCgzGjC7G3N6tUiXwDgCgZDdqP7MvzkEJ+/4MrsabIypjAO+1ctF7xEvGQZxgWhRAAq6AH64IRZX9qsZJQGrDTAhhMJ7UxWnBYFnivZm8SeKxnYIEwHG2MGO2ZPmC/gir1k5rAWX4vJEN5ZM8CTJ1wMHgIBVwBWKLI9A5ACyDLbOICjSXfdJSaW5nQI1OFmcAVvP/QN/f4+7Wnxvz9RD2UpPDXANgK7OLiSRPTDtPCRiJaCq0MRM460Wd4UsSoGniu8ID8//aAIhaFoOQ+ZXnMOILtm1WrdZf1qmf7J5ybcPFYYnY6dO/mlB80oDtINc6a4dk67OuL/K9fvt6zL6hrzdVrOxyDhwQII49CfXC/0hNVNHFbU8kxG+NV+Jaw0wBqoVbOm4LlCzhWTFZfmXEWOfbB7Yvxe4Ty/C8iTxCRECxV+recyeb6vkF/0t44inIecR865gs3hBGi8V3gftXygTCMfiG0VPtiwVzjPOV4Z9z4mbBXAG9qhTabW0NGcHSLciHOdH/uP6A7q4aR1rt/KjnAb4O1Gm+wmmbBnI0aNou49e4j64cka3K8/jRg9Stg52D7Z1lmBMdZz13M60oqf1og/reykk4319+2y0jHX4Ys+oGd8O/A88CxXT/67yIWDrjQQfa14vue/+I6/TVPyRMQ24vcrXUoiOic9oQRueRS4yFCQxM4bEWIjCuREIOYJsUBk3QKutGW1O4yQIRsqbyMenqurR4ykxd8sKyM6e9Z7tHFjtu65iixwhQ8CDIWW3zFOAKisC5p5gDYGVZBjkKXlIzT0phZ1XmmgjAbYcG4e2kFsuwU7U5pz5R5wBVsh5zHKkzG7iQ2ADT68vFiFlYN3j9MPrD78DN4gz5NBfndlBcNe4YPOeaNcF8sADKBtfH9MzKzABNrIC3s6vvguDb/7AWHb4JGSy7KlX4tJJQAWziG/qn5qfdqds1uAK5yrnlSd+g8YKICXRhT6qmVCe++LuxugzApcIadr0l13i3r7DxxgCcB8fd38BVeyPgBKc7N/EWAaBSAK+pRXWvozMfe1zbEkJ9sI9Nt1JKLguZJzrrySiOoATF5RaEs4apItzamIHONpng3yzBOGDgUgAy/JwO83+zSuYRC0nKtRhjzP5DRXeKfTNghsrGE0Oz36kjCebCAQZtCSKD29Sd48VzASMNqlq5DG0aoH/2F47tiIoB4YfoCpxVf1EEYEs3N4+GBkIBeOcqwgjzau+5F2/vk7ndW0FWVccGk4bqvuEWQNyIaTSUTd6LnCewfPFd4DLWxe6uEB6OIVf1YEvnjn8O7w6lx5osLUDbhO9hhxPk+1Bo2MiQ0mgqhLW8nbVnzo5YLjOUsWiY8/n8c1R3aVrkSWqR/4Wm4//l6+cQut37hJTA6tCiaWAFnVk5KEB0vLu1otQBbzVmGVX/36qcZ5u3oAymAn7Tis5BXXdjK+DFc7HeNab/rg52J+Hk7P1Jc2KZlSDbCNQM5VGQJPBxwSLFmvJKJSGyxJRLPCSCLahBNWD0YOuBKzwSna7AOAig2VPMg7P+p7CEysFhw7Vlst2KmTtlpw3jxtteCAAaJanBdhwU7+hQUPZ2NVn+Z6FzkbMzMJx3gWzMfktoNAzwglziwFQFkXNjNm3ABGkOECMkEU1I0CAj4mGmQZkUvw6H/om5u08MWV66zDksEyFseO5NHbz91LP3//pVFlWvtz6c4psyxvUXBqLxUU7hXn/jr6C51ZtS2dWSX0DPXB6m+011OrlhYW5NWCMIiGZzuC7IPdc7B7r6L1ucEbBcCTlubbApxo1YPqV/g0wDYCqQOInIHJALvIwNONv1EQVUMyOXaOqRBXGmULhiyid7xRNCaATm2wko37KC2hBA1GQQPj9G1vgMRQMQq8VPBuleidO11Zw+0fYcYThhIFBHGYPQJU7NaJQuv36ksMNvwZVpilYVYFkAVPlszpEtBsK1tjERa0CToIkoGQua1i9qnPjuVzYubKHFqCT2uHx+wbSe3m81azY9QtWI07X+iPevyWff6e0cJjJZdeQ66nq8Y9KA4dPLFFgKhtBT/SweNb6GTxEQ/ZPg0fEwBLlcjQABvOPyUS0Ui1D1YaizVwFRmjRrUiljTANgI8V4iOYfs9TMKccAhATjBlGftA7/H4cWiDWTYOCe2BEIP6QzjaYo62vcXBCANXsTRg3dhXhAAfv0Xz+snlsbeX0aHK2fTroXkCXNkVgCqAK1UiRwNsOLcNLSURbeoi+2A3aYkcDauWKA24WwNsIzZc4VIS0bnp8WEBxiOlAAAgAElEQVQjEW0252cFrtw93sul9fPf/TctePffHveu0ag2nffABY6gii8Y2Ph5ql2pSbm0Xd3UWgOls9IMg0Q0TdkHNVyUBpQGdA2UTsAyREgOATbxoy+4g5gV8XmwZHlRH8KOTBdj1wYr2bh56fFhIxFt9LEGrg4oz5V6gfzQwAsWIcFGV9SnM7trm6s6lQ51RlCH2ooywpuewn2+tp5z9eeVGQaJaGNlH8L9GNT9lAYiVgNsI7YPzXAnieinafElQGYoQGWcwIWl0YzWkMyFWCc2TwxEtoU+M1XgKmLHc0Q2bPJ1PejAnp0ebct4KJ0q1cKItC8IB16uwoER+UzZcG68MsOwM+nKPkTks1KNUhooDw2wjdgyNMOdJKIftIgvYTp30MIjYYvzqJjcD9xWZpr405FV4Ko8hqj773nL5c09OlG1QWVqe4/nMXMva1VqQpc3eowSK1RzvwKisAdsOLcNzTBIRJsqcBWFT1p1SWng9DTANuK3KzKoWgWNZxML67DYzgmzBEsWTiXGPgg1OtVrKftRWnwJwBQKGo5fIWi5WlD3Zp2urAJXpzfIYvmqA3t20eTrunuoAOFAhAXtigJWkT9i5LAgr0pW9iHyn5tqodJAuDTANiL7ygwRNTNW6jngkFPIwwqirO1qQYs2lFktmGnKuQJ9BFMyYBUhwoEcKgSKMxOO+iPbROVUhGtcRs19Nq37kUDDIBd4reC9sioIBfZqcL/yWEX4CJANJ9uZ5i7yXDF1CbjlsDmyPwUrDbdlzhYUJthyK5ILSJZRrMhJ5XbvX/WdsZeev7s2+HqPSNaTXdsCGSdu7G8w2yznXB2TKBjYg4V7cZRNxiHBkkW0Tua5cqrXSjbODK7Q4GPFmjuMmZMBsPA7kKMMrvyVVQmrwRx60VkX+Kl+OzRPdK5R9XPpQPZeD3BVqVYiZTyUVqbzCP+1rjVAJa+7ZFiw4dx0ZYZhZ3g1sRtyMgEmQLwLcOQPQAIjO67jLXOuCDH5bqDD4ZP22t6lKE5tBUDCDwiJ/QWbvt4j0L4E+3oGTthuyG6fVfM48eWaYLfTrfXJqQPAIAAwVZiTU2JHN+OQYMkiesfYB3jIqV4r2TiEBQPZL9CffQh5qfWBgwfd+rxVu8OggSW7nqLtBRph6Ik/iX5+UWOKR6nTtSY1Hd3A+Lt6xXrUPKUXta7ZX3mrwvBsgnWL2rVqCYZ2gCveW7A0oT3y7QPAEYASPqz+eGpWT8bWUrPFxxg//gKRYOnf13o0cDBYB1f7bC8DaODtdew2eLa72Nd7+NrmcMlxu+G9vGjmXMvbmseJL9eEq/2Rfh/ZRqCtrttbcHYYE9oVuIr04Rx4++Li4qhixYqUEB9P+D0+IUFUWlRYSCUlJVRYVESFhYVUXMzrTsveE96rz7ZPFhxWh9bn0abXtT3QUEY/8DA169xe/A5ghR9V3KcBNpxbpYT2Us9VZIMrzfswWyg9tVcfsVuC/DeOY1styAE8Nb96rCED7w6OM7Bijweu370U+wPmiRActuKSQRuAHNfJ5/mekEOdcnsgCzm0DfXifMWkZKrfs6/hZcH1fBz7EXLb5Dajzk/a1xV1D/juD/p92jM6qGwoPHa4txYS/F7IcF/xO+sJ51Hq9+zjsfeiPGq93QOy0AHajP+t6sP90G9tv0bPvprfECd91u1ygQF67Z4L7gV94Tx0gO3A5Ovk/svPxe4ab8/ffW944C1mG/GrWxPaPzFTMZRo4T+44MpQMej7+EBtgrbBT9m0T3SeqwORbTwDHxaxVwMAVeXKlWj/0e302+7vaPO+tUIJf+r/N63bQfzdrG4Hqp/SjBrXbk/xJYl04sQJKizklOZSvQFgrdj7Bv3w8TzasqCUff2VRZu8KhdtiU+IpwrYy8lUiktKqKiwiE6dQuqjKuWlgdq1Nc9V9hWlVAwtXWIfhPfhJs2bg22fWk2YZPwNQIMPL4f9IAMA1emR/9C3Nw0m3mqLrz3vhbfFtQwY+HkAFLW/5zE6e+AIcQ4ycp04z3+jDVwvfuctqVJ79qGcpYuMrbL4uAhljp/k0R4ZoKEN6EfvD5eK5nySoYErHJPbiWsuX7SGfp/+jAAaKFy33GZch4JjrAvzuPN2D8jP69bc2GoLW3NBz+gve40+69PROMbnOz36H6FDuXjTJ/rQfPRYx+dSLbWh8cy5bu47/+00TuRroEd4NPE/tmDDs2Tdltf7GQn3ZRsBLjyQdCLCxpjDgxJKwiHwbgVLFvUwDRX2MERKlF0brGTjstLCRyJ6NiesKnAVCWM3KG1ISIinqlWr0bqcr2j5pjl04ORWqlQlgSpWqkBxQOlSOXW8iIoKS+jE0UI6daKIWtQ7l5qfcT51bdybik/FCaBlLgtm/cdgZ884/xIa969pZWQqVKhAiYmJ4mffka0C0OXkbqZDR/4qI3tmclM6M7kZtTjjHKpWsRYdPXrM0YsWFCWpSspogA3n5itKSUSbuMQ+iIT0rNm0bsqD4uMOgMR/o6P4mOOjjo/44mE9BbgZsPwPoQMGWBfPnCu8IwxMuB7hBcuaLT62+P3yRavF7wBJ/PHG/VGv8IANHCG8XPggoz0oqAv3hxyONUIIcuAIIQ8Awh9utG/V5H+IdgIAoU0oDPYYmDDw4TZChu8PAIZ2Co9M1myjjQx0ZHCDvuM+AI124MruHrjOfD3fAwAPIUm0m0Eh+iT3Xb7f/+641lGf0DP6gj45PRcGaTLA87B3pnECEMiAS76Gx8R5L7xDAMRoN+q2CzXGijlhG7HtSheTiAJ1oVhRyQOtwUsFpMio8HRlm7tkZhorgzfQflauXJlOUh59vGYK7S38narVTKQK2JvAh1JcXELHC07R7t2HqV6VhvS3tjdQh7MupaNHj3p4lWRwNXTcP6nX4OuN2mVvGYAdQNVR2k8VK8VTfEIcVawcTwB0FeLjKL5iBSo6VSxA3dY/9tGJE6eoU9Ne1LPNldTijI504vgpEbZUJTwaYMO54YrS7W/SXWQfAGbwUQRAAijhv2UgBU0yMLniZy1fCQAAH1h8OPGBZYDwt0VrCN4QLiI3K2u2AEn42AIocR2QYVDGgIvvj3P9l/9BiUkpRl3wWOGeCDmyh8ncHv6w4yIAOQAQBoncB7mN5n7I7Wk0cAR93qejh/fL26jy5R6o40jODtEXTgzH/6xL2bPFgNLqviznpE9fngtAqjwGrO5lN0543OCaP2bNEM8YYwc6b3b1OI+x4E130XqebcTWK126/Q1IRMO1cTOHBfcrz5Xr34ek6tVo/e6l9OXmGVSldrHPoMqq4wA8BYdOUGJhLRre5T46K6U15RccEWBnoeS5euStr6n2GQ1ETlfVKlXo513wln1MuSXbBXhCAZhCfYWnrHO6ALxOnSqk3TmHCAAPpWPT7jSg041Uq/LZRCW+gUPXP8By7kAdPSwIw4nVyXC/N9PBlRvsAz7w/GFlj4T8N6v3Uz2kNkQHV5BhcIUPrPk8X7dBD7UBPDEg4jogI59vOX6SqNN8fwAyHNMS7xuK5HvOf7JrD+o212XVRnM/5PbU6XxBmbZ4G26+3AOAc3vWbAFCOESJPkL/0CV7q7iPkME5c4K91b3M+vTlufjST1/HCe6PfDEO9QJUA6TGcmEb8fuQDLFKkCkYYNmdMEuwZMGXJROoO9VrKfthi/gSGDYULDVEQa4VYpvYAodJRXEOpwOR5ZmpG4xnLA9qb31nYPXFthepes1K3sR9Pg9QdHjvMerSYDD1bnktFZ6Moy8+eo0+nvG4AFWPvr2McO+dub/RnJ+m0NGS/aJuhBkLC+0T5K0aUFBwnHLzjhin6iTVp8Fdx1Dr+t0onqw5tHzuiBL0qgE2nAgLsp1x0+TL14+mN3C1ZFhPIwQkrxxk8AKPEj66MiCDchloAHzZgSt4QzbPmiHCcM1GjxMf7vndtJ0NzOAK90HCOQoADOrHxx0feV+AjwxOmo0eK+4DUPO3Ras9wA3aYLWa0Ns94HWDNw1tRFtRzLrjuqErJN7jf+6DPCDNwNBKn748FyTNWwFq+V6+jhMGVZtnvWqALHgK/VmJ6vWlc5kA2wh4t5kYlKmg7HCITCIaqKwZ+2BplkxHJbfBSjZurinnCp+ok8VEyAVGEhdChnYkov7K8mogBa5cNsql5gLcrNg2j5bveYOqpSSGpCPwYlUrPIuu6nQv/fXbdnr6jqtoyA1308Ab/yFCkNuPraSTJ4roWH5gSel79hyiwqJSUFapYmUaev4ESq93HtWocmZI+qYq1TQgG062My1c6LmCd4Tzm5w8V+xdMX/YGcjgI9r+nsfFKrecJYsEKMIxfGB362E6gBKABXyIcR2KE7gCGMG1DK4YkOE6c3vYy8MgBl4gBlxOwAd1o00ABfCw4Xf2tqGNco6V5pnJs8wl8nYPDmkyuGK9oS9oA1ZBor/IP0MbWGcyGON3zxd9+vJc8Bw+79NJPA/c04pag8EVjxM8U/M10PW+ld+J54/zDOx6fbhU6C9Wi+zdxvYzyNpIrKClKcl8m2YcEixZmRgUKVFO9VrJlgFXeJBw06My/MCDhY7Am4V0GisSUV9lOWFVgSt3vi5VKlem3/d+Q1/u/LdXYFVcVELHCk4JAIQQHcJ15pJQsYII5yVWjqdKVRPED/KjUHDNkT1xdEXGJKp2pAYdqXaY5mdPpWMnC+hI7smgKPD48ZN04GC+R10AWNd0n0iNa51DyZVLCRSDckNViaEBNpybMCvV7YybwoL4IOIjKICivmLQClzBg8NeCXiLrLwm7GGShwc+sgA3/HHFx56pEnAM5wESnMAVf9i5XnnVHo7J7ZFXH+Kc7PGxAj4M3BiocUiOAR+8V/+74zojDMltsPIk4Zy3e0AXAIesS7QXYTnogAGWTNOAY5ABiLQCKN70iet9fS6cE8fPQn6O5nGC9uDe8jWQ59CvNz3FkgmRwRWcPPhxIhFlHBIsWWSNMPbBZ8mpXivZuI9axJfwoi4AKQ79AYnhMweXPWaWQG1AjIHIqrCge18NrAo8WrKPXl95K9U4o4ptRwCK8vYdP20AVCWpIiXVqiSAFgDa4T3HqHZiY8qrsIPyD54QSenBLH/tOURFkvdKfCyT69OIC2+js5LbUtVKycG8napL14AMrtjOMBWDWyZf+HByKApgR+NX0vKBuDC5JoMwvoY5qGQ5meeKQ3R2A4Y//Jybw2SVVvfX8pSSda9XnlhZx+2RwZ7WVnBzlfI8QY5zmOSwJd8P57kvLCcTqwL8yLxUdp4YX+6Be6Ev8GIBpKFPXHcpp5d2P+a58jWsZtanv88F7bcjlJXHidx/+Rro3Z/nHwuGRLYR6C+zpMNe2OEQ1kswZPGlYeyDkCCwkV29VrJxs5vHlzAahMcKjUYsERUdLdYqxzGmdw9E1k05FbEweP3pY62aNeilr8dRcc29hnfJfH3uvuOUu++YP9XaylaulkC1UquJRPlDe47SkcPB8VaZb3j06Ak6fLigTDu6pvWm85r3peZ1uwSlP6oSTw2w4dxyZYZhZ9zkuQr380ROkwYgkgUAYtoFhI58BRBWbbbypIW7b+Vxv1Dpszz6Eq33ZBvx65AMqqontIu9jiUPlhVmCZYsb/mH+8G55FSvpeycFvHGAnQgQiAw3o6Cd3k2iLl09IaHeTqyCly58zWoWrUKLd/8Af1c8LHwKJkLPEx7t+XTSYvQXyA9BrBCmNBu5V8gdfO1WDH411/WpLbX9ZpEqUmtqX6NZsG4lapD0oCcc8V2xm2eq3A9UIApUBvIhUlGA11RFovgKpT6DNeYiIX7GItemERUwidMmmPGITJWYSxzurKI2nF9bKPw9bOq10o2LjOMJKKNdZLA/QcOxMLYiIo+YgsbSjxBL3x9DdVtVL1MnwCo9m0vCCkACrUiDx7KJ+RfmUuD2k1pUOebKK3euRRfAetVVAmWBurUri0Y2v+QSESbKvtgq14tbLRIhCHhqULY0N89/Kwq10JW2HKnTVDqC9b4CHU9odJnqNsdS/WzjQBdC9KU4LWC9wjFnPuNKBu8RzJ1QqCyAFHHEb3Tk+id2mAlG/dJi/gSKxJRoD1Ga/HY6saBRNRX2RafatvfKHDlnlekatWqlPXzC5RT8QdCArpc4LHatTFX5Ea5uRw9Zh0aRJ+uOP9mannG+cp7dZoPmPN4zJenJCfT5i1bafvkm4RRhA1q+OhMatakMeXm5dneLdZAwGmqXV2mNOB6DTC42nJFhgBT8FLhC4SFdd4wSzBkcQ/GPoyF7Oq1lP2geXwJ8qpQOGmdc66A2uAWYzTIye2nK5vG4Gq/8ly5YeTHYRQnnqCpi6+mM5oklQFWe7YgFIhR4e6ChPY9ew9ZdqJVw050SdvhlFbvPHd3shxav+4Z8Cy9GtQ7w1tz3vNvi6RrVZQGlAaiVwN16mje7d8Gl5KIwnvFyeNWOAQ5WEz2GagsQoCMfQCe4MECVLKq11IW4CoQYlB/CEdbKnDlqjcBGzF/t+Uj+in3I6qa7MlptX/nEcGqHi0F4Mq8apD7htyr5rW7Us1qZ0RLd0PeD5HX0rcTtZ8EAsuxZe7HhvOPIaUkoule7ANCYqv/dZvGlfT6pyHvg7qB0oDSQPlpgG0EGNpdSSL6aQvPjZv9JQb1h3CU9xbcrzxX5Tdi/bhzcnISPfv5NVT9bE8QdTTvJO3dVnaFnR9VR5yoXd4VGnpxm/50fvMB1LBmq4hrd6Q2aN+q72n5mME0ZO1eyybKhpNJRH3xbGPfux/vvM623kjVh2qX0oDSgH8aYBuBsGCwiEH9IRwNmETUDK7Q/VCRiDbVGZj3KXDl3ygrB2kksp+ocJBmfD+B6jSsZrQA+VU7Nhx2fZ6VWaX5BccoP/+opabrptSnURfdRS3qnlsOT8Kdt9yvg6vBNuCqru7y34hZqU710lz3XDnZB2/1ulNbqtVKA0oDZg2wjQC4ChYxqBnf+EsMakdkakki+mHz8JGIclhQgavIf5EqJSbSD1s/pp/yPEOCIPU8tCc4XFaRpIUjRzz3GjS3bezfJlN6vW5UKcGeQDWS+lPebfEGgmRwxSSirXwAV1gxB8+VHWgr736r+3tqAOMAnFLY/xD/Y5WjVZgYV33z9de0aeNGqp6URB07daIWaWlKnTGsAdlGQA3BIAaVSdJZtf4Qg/ojK0hE5YR2ZMdjJolyRF+GyBnzIqlLSn73V5bd/gpcRf4bU61qVXpz+b10qu42gzQUXqttv1hzQkV+j5xbePJkIe0/YL9K7coLb6ZzGv6NalSt5/auhqX9yLn6om8nameTcyXPStnOcNqAk30AsELOVTeVcxWW5xjoTdY/8yBtz/pAPK+lw3vRuc+/bWwQLdd97ahRlKSDqvz8fFowfz7dcffd1K9//0CboK53qQbYRvwyOIOq6QvVea9jJxwSLFngIMY+WNznVK+VbJzyXLl05IW42TVSkumReUOobvNS0tBDfx2jQ39Zh85C3JyQV+8NXJ3X8hK6rN01dEZyk5C3JVpusOZftxkbDAezT3Yf6GDeQ9UVHA0sHzNE8HKBXR6eq37fbipTMYAUvFZPP/uscW7N6tU089VX6eUZM4LTEFWL6zTges+Vyrly3ZgLS4OrVE+gJz+/woOCYev6g1GXa8XK9AaumtVvTSO73Un1k9PDov9ouQmTVJr7A/AOnqtdk28S22shZyFV57k6nGvvQcSHOpDtXoKpV/QNVBPw0oF/q9nocZZgEmGw3OxfxTn8DqCBazbPmiGOa/vg9RH75cnFSQZABbQUcogNqynRHugHdeFveI0QSuW9BZ32LJTl0Q6tTcPFfRDe4/3/cE/8XbrP3/Aybed+cCgQ3kbsaWjFKA8QBW8VPFV2BeFCAC4UOWSIY/jbXHbv3i0O1a9f3zhldYxPyvUU5OfTsmXL6K+cHDozNZW6d+8uQpUokKufmupRL45z3UnVq9PGjRspLS1NXON0z2COxWisy/U5V+WxWlCFBSP/Vcgt3E6z1t1HNc/UcoywaXK0rRCUnwLA1YGD9h/1s+o0pZEX3UGNa3WI/Ifnghay4cQya/NqQTfYBwAreGUASLgAhMh/83GAFAAclG6vzxUgA149c8HGyOc+/5YAMwAuTjILLmohLpe9eABWCMNxPWgf2gkwh3YBrHV85N+WAMeqP6gfQA33QPsBlFBQPwMt7oNdvb4MRQCQW8eNozvuuosu7tGjzCXwbH3w3ns0ZqxG6fH6q69SvwEDaPjIkYRwYvcePegm/RwDHRyHJ0wGXvCOPfrww/RpVpYBliD/2MMPC3AHeYC4W8aNE3UCmKFty77+ml6ZMUPkgAEI4v4/rFrl0U4cR+k7YICQQX24HmBs+KhRKrzpy0AwycjgypWrBZFzBa4qFGZBBe8VZpKgh8Qp/M3EWYHIqoT20xhh5XQJwNX7v95PKXUrixb89Wc+HckNzebJ5dRFj9uePHmKDhzMt21KpYqV6a7BU+ms5LaR0FxXtMEOIATSeAAP5O8AMJRnQe4XAAcStfED8IKcIgAYeGfwg/7jBwXeHsihfNG3s5BnYITfGQhBBrLeZFAPwA7uA2CDgvsDJAHA8b055w33QJ0oVqE53B+ACffGNSgc1gWYwj1wP+4PgykGdACQ6M/pFoCaeydOFIAEAEXOtZI9VqifwdgnWVkCDOE6/M7lheeeE79aecIgCwDH9cNLdWnPnvTl0qXimiEDBxpAiutjwMWg7PzOnW3BFUAe2ov7AKA9+NBDp6uSmL9OnoCB5wqc1sAhvCMMFGTGLKeQMx4kWaR5MfbBPZEgY9cGK9m495uFj6G95Vxt+5t9+/fH/MCJdAXkFu6gOX8+SFWqa3vqbV4T3c/s+ImTdOiQM3fX/cOm0VnJbSL90UVE+xAGgncFYMGKTb1GSooRFgSfDIxTw8e07W8O55Z6g8ydWf/MZN2b8la59nPBRWkCIA1eu8dox4bpzxor41qOn0j8N4Bgzw8WCzmE6QBaEG5jUITj2gKAzqJv0Jk3mZ4fLBH6Bdjs9+1G43roGuATdaFOgCXegxDACMdwXn4m8r0vW+jpkeF6cBxt5zAfPGwo2qrQIaK+YCwygJcKnp8Waek0+aGHqHpS6X6mBfkFIuSGAk/XD6tW6r+PF16si3t0F39f2rMXvfPerDKhO5wD8HnhuaniPMoH778vABpAEO790+rVloAI3q1zOnUSoOz8zl2Me/PDn/nqa+LXm8berIOrSbqHrOx+rOU6cF1087p16giG9l8GuZSh/ePmod9bEIgPyC+dwdW+/XTixHE6fvwEpaSkeDxudVxTR3nrgarn0ZzND1KVpIp0LP+U2EMwmksBeK4KnCkmHhg+jeomNlPj1ofxeWrTr7T85iE0+CcNfJjHc926muH8eVAHSqgQR3ElxdRasg92Y237vA8IAKvfN9pHtrzK3HM0tn7uH37fMEMCV+MmlvnbSkZuP9fJtAXCKzZuokcX5fuueQgLBj4QoUQAJOhFeJQGDCeWswK27SY+6uH5EwDpZh0gvebJfI/jON/ttU9p/+pSWgVul9O1gTwbeH7S0tPppptvpjVrNEAErxaOoYjQ3EoNXAEULZw/n16ePp2+WbZMACb8bleuGDiQHvy/h6hjx0507ejRIhyJ8OHM13SAdPPNZS6Vz53fpYtxbxaUz4tk/Ndec2xDILqJlWvZRmwe4tK9BT9t7snQjgcn7zBt3u3ZaTdqb7JNdR6bnTt2Um5uLtU7w3M7kRPHj6vj+BBFgB5yi3YY4Org7qN0MCc6VwmyocrLP0rgunIqk4a8SNUKU9W49WF88kcX4MNqPMNwrly9htYNP59qxxWJ/cIMEtF99l5Sud7y/MjIoIMBDIMdBkVmsIX2Cp6uu67XPD0SkOF+wcsF4OJNpufsxUZd8IIhMR4A67IFK4WnaumI3lqI8DVPL5WVzuCBW3BxmriOr4ecCCX26yL+B5jd/N5rpZ45HfSFClwxQHn6mWcEAHpn1iwjT0qE8nr18gA4+BsyCAnKYT+r/rK3Ct4uOaRotWqRr5fDiVbgygMMKnAVlFeTwdWf2CKrRAsJVtUpGZxwSLBkzXjGqV4r2biPmsWXwKuEgvwqCKH9yLfinaDB4QB+CfZAna4swoJpzZvRH39spjNMwOq4brDVcQ1glrceDhftoE90z9Wu7FzhvYrmgnwr5F05lfuueoka1WjvIaLGraYOsx74o3v5D9ssx3NSUnX6/n8/0t4xvQ0744vnisGJ7DEqj3HJ7QAgAbjhlXZoixO4wvkv+pWG7Or36COuXf/sZC3h/GEknA/3SYbrEhNikes1XFyPInKhnp0sPFQAa2LF3+rvRTI9y8h6Y2AI0NdynJYbtmHGM8JrxfVagUUZFHZ8+EVxHe7baADyzob79GjgbToTXimJNPT1116j3Tk5Igz3wtSpAjhxwTmEDtlzheM4tik7m9asWUNfLlnieF8km18xaBB17NhReKwAslD4OLxecltEDtWkSfRJZqbg4mIgxysREaq8bvRokVQ/Bp42Ba58eu7ehBhcbRqiMbQDfzA+scMsMlYJVBYYiOtjLGTXBivZuPeaxpdgF2kUbHuDZdFI4kLj4cHCSh4cK9KRYyCyTT5YQWel1qf4BC2Ph0skeGpUezw9iQlVCum1n28SYcGt6w7SKWwiGcVl91/O5KhIaJ945fPUIKk050qNW21AWOkBH/tF/bpQ22ffovTel5d53xMS4mnfgYMElz/bmRZ6WHCvg+dqxV3XCyDRY7aWw1SeBSG57BnP6FQMbUW+FCe5p4+bSNlSmBB/c4FHifshtx/5UW0nPioO+SIDuV+enSyAFMqFJi/VT3rYUL4HwFPXqdqKRLkA4KFNAEt28lb9QTu/HtFbXIK608dNou9uHiIAptxnp+cEcIWcpou7dxc0BwBVOPb2LC1vCsAFIAjnAZ74PEARwtk1rqQAACAASURBVIYoSHK/cuBAAZRuv+sur8MC90Mo8YslSzxWDiL/6tbx48u0BYCLGeNfnDpVACh4yNAWXIPfka/F7UFY8CWH0KTXBioBqqenDqwflCE8VnD+wHsFLOKEQ4IlCxzE2AerFZ3qtZT9oFl4tr85SXGU+vpX1KtHd5KNp/pA2X+g7D5c4Thes0YKTV0xWICrTSv3RfWrfqqwiPbvd84pa1i3KY257P+objWNRFSNW+/jdvnk26jgq0yPsVNIcXQsrgIllRSd9pgCOHDiazrtigO8kIHOObr3CSAQP3bcXABieRt/pYTqGs+VFX+XNxmAIoQEGdyYuwDw89fXn4nDtTtdYLm4QL5Glj+zx+UeuVl2/WEuM3BpoQ9oj798ZAj1AVABJAFQAUgxtxTah3MCxHTvLkAO5MBDhSRzLgBXL82YYZnIbtYLgBUAktVqPm9tQV24ntvaV2eRB7gCLxa4rnBObd8T2AvF4Cp7cIaoyHXb33xikXMV7I2bK8TF0ZGSCtRp7hqxWpDBlfpAef9AlVduWo0aKfTmhjFUnHCc/ojylYK+JLM3T21DN/T+J9Wq0lABK91m+vL+yp4QJLUXHD9JtVOSCeAdJKI7H9RJRImogU4ieuiwPdDFB7y8aRj4kwFPTnJaG+EFAvAAuEKBVy1SiE4D+7y552qAHfBYPSWxvDu1HkAMsgoARe4zZnCFnCtXbtxsBlcI/iACFBenhQR5Lx/ssQPkKCeS+SobFxdHCVRCLfSEdoArXwyz/NiVfHiBWJOmTWjhzsfpz31racfvhyP3DQxCy/YfyKVTp5w9KRe0uZSGnncHVShMVIsuguC5Y8O5blAHqlAhjiqWFBuriZ3CgkF43EGpAmDqy34abxQXgCyE9XzNNQpKQ2K4EniY7ps0SXivkKSO5HfZk2VWDUJ1uAahvIKCAhW2i/CxI4MrV5KIgucK8UIUxDOZNBRxTXxuzCSigci20nMqdqjVgkLfkQwYq1WrSt/kzKCf//qKdkYxuCoqKqa9+7yDx0EXXkvdmg2jo/nH1WpBH1YLepsYwXDyasHqVCTsDPPguQFcoX8AWAjbFRbkUZX6Dal+z8vL5DJF+PfL9c1DKA55WBwudOoQgBVWBKJwErvrFRDFHWBw9dvgDJHMjvwnJhG1wyFILA+WrJkYFA4muzZYyca9F0YSUYArXi2oaBgim3YisWJFyj6xiJZu+i/t+P1Q1L7CCAnix1sZ0/cBalipkwJWQQBW0HWyvlrw8M29CTvOY1UO8+C5BVx5GzPqvNKA0sDpa0BOaEcCOye0I2KGqBoKPFoMbLAIDylNwZIFSEO0DhQMiOBVdmiDpSyoGHAhCgwcGo4f8DNUqkB0Ql9BCE8WL0s8XVm1WlDTcyR7rPhViI+Pp4OUTXN+e5R2/Ba94Grf/sME75VTSa5Wk24b+DQ1SGntIeaG5xip441XC/46KMOwM20ytR0cFLg6/Q+SulJpIFo0wODqD5CI6qlKAFL48YZZkNYUqCzuwasFGQvZ1Wsp+0mz8JCInqI4qqNWC7oCWPEHOeWMRHprw1ja8L+90fK+evTj2LETlJt3xGvf2jbuTFf3uJdqVK5vyCpgFdhEoW3bNoKhPXtQhpgdAt76QsXg9WEpAaUBpYGo0ACDq82DXUoi+mHT0JOIYvl1AVWg8zJ5taC2tP/E8RN6cnA9k0dAHY8E/aSnp9EbG6+nX/63lYrgG42y4ovXCl3u03UY9e84juLjEtW4lcZAIO9vvbp1BbgSnit9oUyp5yq6qT+i7DVS3VEaCIkG2EZsHOxSEtFZTUJPIppXHEeV40qoFbv99+6jEyd0AFXPBKzUce0DHgF6qF69On321+P0/Y/f0tHc6GJoPyaAvXevFZ7FpOHPUbNaXSPmuciWLBLGyem0p149DVz9PrgD5RbHUa24YkqT7ENIrLWqVGlAacA1GmAbsW6gS0lEZzcND4ko/B6tdeO5XV8teIYJWB3XAYU6rgHP8tZDpUqVaMPxhbRg1Uzat6PANS+lLw3dtz/Xa64V6mlxVhsa3/dRqh5fl9T41DQbDD3AcGK14E/DzqeaVCS22zI8V3uV58qXMRztMiDixA+2qQllwbY3mzZtohYtWojtbYJZUPdfilD0tFTK4GrDIJeSiM6xyLkKNoko3P4ozfXVgpv+2Ez1lMdKC4lGsB7AT3Y8cTfN/u1+2rL2wGm9IJF4UcGR4z6tEETb+5w3jAZ2mkAnjxdF/POKFI+nL56slOQksbfg/pt6i4UyWDDDnqs9ClzRT2vW0DkhBhWR8G6CdR2M7DIbO7cLOgA3FWgWho0YEbLmAsC9oXNgPfnMM0G9D/fhpWnTglpvLFR2hu7dRs6VK0lEzeDKV2JQACZ/Zc/W9xasEI+Fi6XFraEN7oHb249Ndw8fOkR16tah4qJiKioupuLiYjp69Cg1PKsBzdo6gX5dER15V4Wnimj/wTyfbFOlilXo3hFTqU5iCwWsghyqrqjvLYicKyYrbql7thW4Irqwa1f6bsUKn8apm4X+PmGC2I/PDkgC9KDcqO8hGKq+KhAUKs2efr0yuHIliSg2bg6EGBTX+kI4iqT2BjO1vQVl4+l2YOKW9pcCqLpUXFQkwBNAFAAUgFXNWrXE8SL93LFjxwSgaN26FWVTJi1bm0UHc46e/psSAVeWlJTQwYP5hL0EfSmd07vR6IvvpYLDJyPaw+gmjxW/L+2k1YJMVsw5mW4BV/C64KOMchE2Ha5fupoU3hAQXIIJXD4H+TPr1xeykFmkk1r26d/fuB4yfx8/XjCII++Rt2gBCSYIM//YuFHUycfRDhT8DZmFCxaI/8FWbgYtuOe3y5aJ883T0oRXSC7cJ9zXvL+f+Z3hPfgQ9kKfZHm5TfJ1giFdD5NB5vFHHiHszYe2WwEsK3CF69AH1rusHw7vmT1hZg+Z3HZmdRebLZs8TJDztU48N7G/oKQL+Xn785y4LvQDzxr7Fdq1wxdb5kYZBleYgAWLGFQmSfdGOBowieispvEldoRcTO7HRFpozOnI5hfH0fG4CnS+vlqQjadbgIkb2gnggHZqHqi6AjwxiDp67Jg4Xqt2bQM84RwAFwAUA6viEnisSgRdRF5eHtWsWZOQd5VydhHN3/Yk/fmTu0ODSGA/dvykz3bmtiseozMSWgt9Kk9rcEPYbDg3Dc4wSETd5Ln6cPZssXkvPCr4AL/4/PP01rvvCoCE4ziPUBY+jgAI+B0gAr9/MHs23X7nneJ3HENeDgARX4/j+NDDo4MPNWTwYb5/0iQaNnKkACIfvv++qPuf//qXuB+uQVvwv/gYJyWJ++A8AyjIoZ19+/UT5wHUUBhQAOigLwB6+B91IUxmtf8e2gOvE+pmoIjNlVEX5LlN/3zoIQ/QJHuIWAbgBnVYeafM4AptBIDhzZJRB65HPzm8h//NIEn2kKFv+BvtxH2hB+6D+Tpf68SzQcHzQfvQro8zM43n/fnixT4/pxenThWgXX5ueNZoL3Qkg3ifjZkLBdlGIKE9WMSg/hCOBkwi+qGZRLREJxElMpZIg/Yds8syJKI+yoJbNZ5KVwsCXLkBsESaR0AAKITwDh8WH3z8LXuaDh8+RLVr1xYACcdLiovpGADU4cMCWOFvAbqKi4X+AaBq1aol6sExBmgw9nwcOujatQu998ft9OvajXT8iDtXDR49eoLy8333vLVt2plu6f8kxRdXUcAqBLmBbDh/GqjtLRhfUkxtXRQWNIez+CMPD8P1V18tgBJ7T/Axv3LwYMIHFgUhP4ADAAIuAA34eHJukTksaBU+w31QB67DedwH4IDvizbBwwOAhI/14w8/7NEu3BvX4RqrsBjAEjxr5jwk7g8DKe4DA645c+eKNli12Xwff8KCAFq4h7k9ADYMPOzCe/J9oGszmMN5GWjKL70vdZqfF4Ndft4c4vX2nADm/jF+vMdzwrGhgwYJT2Ys5OGx7uUJGPY0htdJEIPqex5DThCfW+CQYMgKYlAd+zBdjF29lrJWCe1Hi4kQ7mNyP3iwQP2OjskbN6Nz/sgioR0MzLxaMJKTucsTWIkQ3uHDVJc9UDogQqgOxzUAVWyAJQCovNxcA0AxWEI9+fBAAViVaODJAFB5OoDikVxSQidPnKT8Au04imC2KikRIbG/ElbS8m2zaFd2ruvmQPBW5flAFip3bOKIZymt7vlCX1zUhEDTRDD0AMOJ1YJrh51PteOKRP5mmm4f3BAWZO/U7Xfd5fHBw3F4oeB1kgu8ESyLDzG8GrIHwuyhkT/W+LgCSD1lSrbGvRgk4KMNjxR7dHBvGRQAUODDLJ+X24fzIhTYo4dHuxGeNOd+4b6oWwaHMkjk+wQbXAFg/Gf69DKeGwYk0KkvQMiqHgBJeButEs99qZO9frfddVeZ9snP0ttzQhuwsTTGily8gVDXGWUfGszg6g+3koh+YCYRxV49+n46jNbYYwWwxZ8aIDggRn9kW2dpewuq1YJkhOQAXGTP0THkQAFA1UFyuZYbVVxSQiIHSj8uPFA6UGIApXma8HzwT4moX3igatdmlCT+P3ESHpx8AdAgpz1PhBRPipkvgJgQ1B+0djyPuvfuRu/8fittWr9TrJxzSzkdYNWt/WV0Xa8HqKSwdOFFMABFsIBJNNTDqwX/urG34SFvm6VNvtwArvAM8EH+99Sp4lXg8BdAEsJMVvQBnFdllazuBK7Y62QFjDivyhuQ8fZxxnkANauQkzlc55RkLp/z1ibozVu75Pqckvz5nC9A6P/buw7wKKqufTaFQIDQQhVC7xIQULGCiCAqKDaw4YeifDYEu36KgL2i2BUrFtRfUYpYsKBY6U1pIk1qgCSkt/2f98ycyd3J7O5ssikb7vXBJDNn7tw5M3PvO6e8x6mfQAHtbvrEtYjLF1Y0AE/RpR1c2QP41f796TaYniJlPg5lnAKuUMUBliE29piYwx8OUbFKWWXBmy39CRbyNwYnWc+7bcqfRBTUDqjR0/7jP6hli+Z0JGcLAkhZlikAKHHJwYWXnU2HDhmuPQSbixtPYqOwXaxJqgtP3S4LrwAoy+7CMVl5dPhwOvdv9GP8z26xMl4AkQcQa8jWq615v9CiLTNp39bI4LwqDbCqV6cB3XnJs9S4VnvLaqWBVfgsVvJ8SrbgpnN7svUbsZydIwxcyUKBxfGu229nyxKsDv6sOiIfKrhSLTP+FqdgQMaN5SqQZUs9r+putI8HLjrEfAEIOo0JlhmJzQoVXMHi5BQDJvFogSxXQ04/ne8PrjFcliu1T1UPuEbEzIl7NBRw5c8VizHb49dCASqRKCvgatWwCCURBUO78FCJXxMuQaA+BLBLdH2e6dcsrSyyBVu+obMFBSglJiYa4AngqrCQgRUsVhxcbgajA2Dl5GRTelo6NUoUC5SBifIQM3X4MCUKUGI8ZAS1W5Yp840SecuSZcqq2xlwFSMxs58MBlaGIctLffr0pud+uoo2b9pCRQWBix1X9ssMLqvMzOyQh/Hf8+6lvm2GUpFpnNPAKvzACkkUVrbg8J7WPAPLdqRYruw8VGJxQMwU4quc4pEkMNwNuLIvphI8rvI9AVRIn8HAlb+YK7kOf/vVc8jL5C/mSkCmgAoVaOFYHAf3ZrMWLXyC6P0Fs4s1CD8lWN8p5grXDkshZFSgJeMF2IFbVmKWQo25ctOn/XlQ70co4MpJtwCzGPORGnO1dnhPijVjrYBDsEz5wyGICA6XrD1bEH4MeOqcxuAk6/m/dr6Fm0Plrsozq1ULVw3WJASBwXwm8Vkgo8z0RtFxc4zagnv3GYWAj/SFC4HnAFLZ2QYdQqNGiRyIXlhkUCLkMOBKo8REX0sTW6DSAbgS2cIkmIiBlWw3N2IvgJgKuMT6VWzJMvoRY5bIF7sUjbPE16pFcY0K6PmvxlNORtUMbIdFD8WYc3NDH9/JPQfTmEH3UlE+XhX9fMriVB7vKaoPoPwNJk6ZO7pa4KrqFwrH4lm3Tl0aes7ZlHE4g11Cz738EruCDKAy1crag+UJC/Rb785klZ503PH08x+/+wB/seiIywgWjLtvv4Mz4Z5/6UXOhMPfkuGG9xnB6nJOJ3C1aeMmzjAE6DjrnLM5puj112ZY2YIyrkeeeJzHjf0ffTDListavnwZdezYiW6+ZWKJjxQjeP16h2zBFy3Ah2t4aOoDNHLUKJ5/MF4BSTImI57sCj6/EZzfMaBejGzB5bZswd4+8V/SH3SFa0DfuEcIsr/qmrHcP2Qk01GuU8YHXdlboD4hL/f71AH9eXy4drnfQ04fxDrAud3cJ9FtcZamMTcH4gML+SsyAg6QOWLzuT0pInmu7OAKtxEB7ABHsGDBlwikht/h2lMD2t3KRnk8FENei4F5z959RzywshYuBK+npVJiosE/VYA4q8JCg39KzfLjgCqxTAmwsjCRlf0Hi5iAJF9Lli8QY8tXejpZ8qbZimOy0g8rljIEwRuWMkyQMKsv2TaX5vxmkPtVpZaXX8CB64WFoVvVenQ4lm4Y/iBFFdTWwEq5qeUBrNB9s6YGuFo1vBeRx0Nx3iLqYoIrzA+R0Jhv6ccfefE+pf+pVKdOcemUjAyAiR8NTqeOHRloSbNbOdTt6Av0C2joAwBJzRADAADfkf2czOPUornPGNCHnW8KnFRY+MG/ZR8X5NX9p5x6qiMNg4xXvUYnHUCO+ZqWL+dgeYAQ6MiJAwsyAFaqDv3pRfSO/U5jxLi+mDefrxG6wz/RpZxDlZE+/HFzyb0I1qfcG7teoVM8BxiH2/skuhOes5uuu46B6ZGULShzBMAVMAiwCBLr4E0LhEPCJQv+TsE+wEOB+nWS9bzftuJqC0rA6rbtOzTjtYNlRALbAays2CsJai+CJcvgn2KLlQmGAHB9LFYyI5lAjF2Hijx25+bApWgAq5KuQAAro39Hixh5qXu3bvTmd5Npxd8GkV9lN+gtIzObQLdQmta0YQu66fwHqXntzuymLS9AIWPT/RvgCtmCyy86geqbtQV7RBi4Ks2zpo/RGghVAwBkN11/PX25cGGoh0a0vICrP4dHaG3BmRUY0N7dzBbcuGmzZrw2i1Q70lGYPFbMom6ypltZhBwb5bWyBQMBK8NFCALMYpeff3kJdjcsX+JuZIuVCegEbEVHR1ObdkfRs3Mm0I79Bjt0ZTUAKgArlTIhlLEAWN184UPUom5Xyi8o0MDKVF55A8D69RK4tuDBq0+3AtojzXIVynOmZbUG3Grg4alTWRSxacK4D9LZoWeXdFe67TMS5QRcrYzUgPZZbaMt4wXTK5hEXQhmL0HFUOyFYtNcqLIdzGxBTxSisopbeU/kkdw/ZxdKFqFJzyCZhNnZYFg3aBvY0iSuPXH5MbO44dZDK+EKNDAU5eYatA0SwyVMDCVdh0Y/0KfHQ9StRyd6+Yu7acPOZRX67iJWLScnj7Kyc0vlApTBJjVrT/8dfi81r9uVCjSwsu5hRbwvNWJjaP+Bg7RmeE9rntGWqwp9jfTJqqgGAKjgboYrUcoQiau4ig65XIYl4Gq9UDEomMOHikHBLBYVQxhkgYFKUDH46ddJtkRAO7QUCjGoW9l88lATs7agGlNRERM5spOqA2GpuA05CB6uQ5VQFOAK2YW5IBRNtxjc5akXixW7Aq1XAYzv4iJsXMyHZQIoickqljeBGMdkJVJ0dBR1aN+ePvjxCfr5z3nl8oKpnRYUIBYtl4PVS2upkv4QY3X5GTdTYq22RsmfQJbEavL8VKUPmuQeR3PM1V/De1pkxZ1NhvZIibkq9wden0Br4AjWgIAr0LVI7He8kWsUkMw8XLIwHqkE6oH6dZL1gEQUBF1o/qjkw1H+JoOi6AQzW1AmT72gFVuCQgGATOdgug6l/I2RdagQjfpYsoxYLQTNF+MqA1Dwdli4HGK4fIGYEasFnqziWC0vwUXYokUL2npwFb3x1VTKzE7nU3iQsxqGVpCPGoh5DKhgsStrq1mjFg067lwa0udyiqME8niiNLAylVqR76NMnNpyVdYnWh+vNVA9NSBzxMZzezKYCkdJm1BK5ZS5/M27bSumcHOcx0uIuQIVg84WLH4ZyrqgSUkbI7vwECU2SrRY3dmSZRZntooPm4HqlsuvsZldaDGyK3QOMkwJjhcgxtuLswgB0Lp06UJ16tWij356lr76/WN218XFxfI/UHG4abgWWKfy8gqsn2W1UKnnbd2sPY3ofyV1bHIcRVNNiomJ0cCqEoAVTikT57pze1FGkYcSPEUkVAzacuXmbdEyWgPVWwNWRvGwCC3c/G6bKGcSUTJSH5lENIoIfFawGziSd7mUPXruagZXOluwdBargEAMtQibNLEKM1vEpGngyUJWIGoLwkBVbLFqbFqyJC+QXYTpaYYlywRQ+GFsNy1czFVqIDF7TFZUdBQ1b9aM9h7eQh//+CItWbeYQVZMTDSDrBo1isvJAECh5eebPwtQaFp1QIZv4qhXtwENO2UU9Wh9EsUVNqTY2DiKi4vTwKqSgJWAK2QLrrioH9XxFvI8092cHzS4Ct+zr3vSGohUDVjW7WHJ7FWDRzAgiSjWE7NkTThkmRjUxD5YmUDH4K9fJ1nPx22jvCpnRHmQiAKQod8uc1ZzbUGdLVi+BJXMP6bUKLRqERZ5KZsZ303Apbx1uSj+rFqmTJyDGC5kC4rrUKVnABADQPOJycrJ4eBw8MnkezPp/YXT6cdVX1BuXuhs6WWdFJKat6fkDsdSn479qW50c7ZW1YiNpRpxcZSXl6fpQCqRKFWyBXePGWiRiHbT4Kqsj7w+Xmug2mjAirkanhyZJKJ2cKUSgwItquRYgUhE3ci2+XgJ1xbU2YK5Fbawi9sQAEtK7MCSJYWf2ZIF12F6OjU2CUjxdgp/FoLjGzcGgCqGUCUsXAblu28MF2L4YmOpfr16RDEF9OOaz+mnNQto++6/KaccgRZiqpI7Hsv/GtdOoprehpRYvwW7JqOjoig6JkYDq0q0WLElNDeXJFtwnflVinmma4SBq3VPTaJazVtRfItWtGPuh3TsU2/SgWW/0IFlv1LLcy7m7W5aKMdsef812vPDl9R53K204ZWn+GejPif6nAbZZkxe2qmTm9NXqgzGClJUEG+CQT1QA98TiEHRVHmQdCLbOdj1qmSelXrR+uSuNGDFXA1PZouUGxJRye4Lh6wd+wQag5Os5702UV6AJjQIYJ0UZnZshtMG5SlAPw/TV2ll88hDSW9+SwMH9OeYK2lljTnS/TTxeVD96lOJveLahSgMbdI8IJhegtQNEGVmEfrEWBXXLhQLFz82+B/TORiuw8aNzfGYz5RYxFq2aklxtWIoJXM7rd76C4Osbbs3096Du8oMthBL1bp5B+rU+mhq2qAl1YquT7U8DSk3s4CaNG3qE/OlnzfjcalsPUi2IMCVzDPJEQSu8g+n05cDOlOvyc8w2MHfJ776CW189Sna8MqT/DtAjwCnRn1OKAGC5MW1HxNo5Vl0ySAGbegb4O7MHzZQbN0En0PAds7leF56ydUiFkiovIEaAA/Gejgjgx55/PGA450+bRp9MX8+s9Pfc999DKbemDGDFsybxwz44yc6l+mBPICb6AUlha4aa5TBKU1jlnWzz9Icr49xpwErLnNYMh8gLOmYL/zhEOk5HLLwtgn2QUCLuAbhmrSPwUnW807rKG8tM70xu8gYNMAVOpJq9dgmyKw0sulFHsr1RNFJc1dwzNXuPXurxARfHegZ1Mc0lAUTwEosWbBY2S1ZPi5C8yTFAKoxP1zcPB4FWBnb8ezAUiTyTRDDpQS15+Rm08GMXZQfk07kKaSMnDRKz0ylbXv+Juzbe/DfgG8fgFT9Og2oXp2GdFTjNkRFHqpdoyHVjm1I9eIbVzpwOJKfK7fArXmzpkzFsGF4sjXPiOVK5gd3U3DlSO2c9xGtnDyBTnjlE/p13AXU6dpb+V/27h2UtWsnJXTqzqAHwAn/ZL/TaO3HBLqieX1bWIAOcn2ffKNcFQBA8uaMGTT9xRfL7TyhnGP89dfTmLFjuQwMgNmY0aPp49mzmQ/Kqany2I9rQUMfpW32Pkvbjz4usAZkjlhxTjKBggFrC4ANsEggHBIuWSn5h/PBuBSoX0fZD9pElTuJaAF5KJq8JAHtmDxDAQJuJ+zSAo0jtn8zCN7HdYjYq7Q0Do6369Pa7vFY4MoCUKa8ZAYG3A7eqKZNufus3HRKObyLDqbtpcycNEqoV4eiootJZvNy81iuRlwNazjxsQlUkEeUn0XUplUHio8rdifo58pQU1XXg0ycy4f1NFy23iISy1UkgCtYq9I3rqNWwy6mHXM/4p8AVbBUobW95BreD2CFbbA0wXoFObgSpcGFqB4DQAYr2M55H9KeH75isWYDhlDLc0ZSQUYanwt97130JfeDPu0NYEVqFMLlhgY3GlxqC+bPZ9bvXmbNPTkWQAXH4efJ/fv7yOOYmyZMsPrEMSKPPlGbTyW5xDb0tXnjRurQqRMDIRX8YD/q8KEPjAPNLYATYAOrFcYlY4NlCteoNlz7Iw88wMzmHTp25HGo4ArHYgwYu539HONfuXw578Nxcn1OfWqQVD4akDniL9MtCOuREJdHBImoPeaKF7wiw3oF05qdHEsNfg9VttMcI1tw67btFRZzpAGXewJVMMGn+iHMBLASQCQ6ZQDlZ3sovF0CBOo1rEuHsw/yv9z8bKoRVZsyD2dSy6PaUExUDMXHJVB0lKZPUPVfGj1XBcsaJk6uLXhhP2rkKbQSXlTLdvlM2eXXq1ipcAZYqtCwTW2wdKmAyH4Mjls1ZQKDKFi/0ATE9bz/GVeDB4D46MMPacE33zD4gOsMbjD8hPusbp06vB+uNQAjAAaAlvETJrD7DMdfNHIkgwocA6Bx1tlnW4AMfX784Ycso8oLQLloxAhLHgAFrrw3Z85kgAVghXMB7AAAom8AF4AcB5ZEvQAAIABJREFUN9YxAVc4Vh2bE0CSa8d1QB7WKlwbXJAYl4wBbOgAebh+tIcfeIDHietjt+WMGawr9OPUp6ubooVC1oCAq43DkyOTRHRW26hyJxEVclKkWiNbcMPGTdWCMV0DN/fArapbUqoDYME1RIqeG9Svx7UFd40ZaJW/iSTLldNKAfcewBKAkbgBg7kFnY6B6w9tyPfr2bX467gLGWh1v3WK6wXqlH796KfffmN5ABKABYAXsSABJABUPPzYYyVcZQA8aAATdpcd+hlzxRUWWIIcA5ERIxjMoQHAqG43gBX0BfCF3wXoyMVgfGihgCunsTkpx8ktCGCJc4mlS9yLMn7oRrVW4W/oAQBL9CmuSdc3RAuGrAE1dCAiSURntonyImgLTYLWJeYK1O8ARrBgIfpegttLK9vx/4xsQfKYQV6muiNlQdDjNG6Y1oPWQ1k/LOJqxHJtQcRcyTwjVAyR4Bb0t1LYwVQwcIV+7DJLb7uKg+QRuN72krHsErQHrQdbqezgCsBGdX2poEnABSw3Tu4x1WUnrjh7zNJzzzzDrkOAEmmwiMEFiWMEUAGEPffiiz5uRIC8j2fNqjBwhUxKAUoyVlVfsk2yCzdv2sRuTAF/OuYq2NMXnv0Crlaek8wxVhJzJcHjTjgEcePhkoUbUrAPMgVrBhiDoyzAlSMxqAmmmETUYwSS+SURdSGLuCvJFlQnT71Q64W6rAt1pLrGjgSgGr3jb5+ZNr+oiFIPHqQunTrS3/9spe33XMUfbqiW1ObhN6h92zZ04OAhv7MzQIa4y8IzhYe3l3CAK8Rc/fn0JLaAoeGa4U4M5brt4MpuabFbpACEnps2jV2EcCHCJYZmlwPQwjYVRIkGAczgJoQbDW43uNrgghR5jMEJxJQ2oN3NcW4D2tVxweUJQChuQ4Ax1W2pwVV43xl/vQm4Wg26FhRnNnEI4q38YZZ8vC9hkmViUOWcAFD+xuAk6/moAkhEozweQm3BfnN0tqAGAtryJZNJdf+w+Pu+661gbVwzPrCyPVFU11tYptkZGXLNBpxZpj7K6+BwgSsAKtVlCCvWwDm/ux52qOBKtdbcc+edHIsFMGQHMHYXmX1ATtl40595hkEW+qsKliuM2W55E305ATa7ZU2DK9ePYZkE1ZgreNWQeQfGdACZQMTn4ZLFRx9mKqRXwYMXqF8nWc9HbXwZ2plE1EsElMbEoGb6I6ca2i7KrSzAVQx5qYvJY6OzBYufueq+wFaF4OkjwUJU1fRctzCXvh12PFtcEMBtf86L06x7Mk1HHBWRG7cgXGZZu3bQqe8b8T1VrQm4QlYg4q6QQQiqBoAluPfaXTrWJ1sQ47cfs+6p+9lKhaxAtK9O68LHIwbLbQsFXMFaxbxNJp2Bk8tQ6A4kvkqNWcKYhAgUwOOiUaMYnKGJ/MUjRzKgqeiYK/v5/FExiL4k4F2C23EN9pgwp2twe1+0nHsNWDFXw0wSUZN3Ct40FVzZcQiTfYZB1o59AvXrJOt5t3XFkIhCAcnzdLag+mhpYGVoQ+uh+ukBFAMAFecs3eV4fyVbcOkF/ag+FfJk2NOcHwLFXCEWCQAL/VbF9s8HrxHAEZoEteNvbEezZwtim3oMABUsVrhOtYGsFKzvbtvQM84gATROlhaAoXvuuINdgHB5wTqjZv+xC88ESLA8wWIFtx9AB8AXAIZkHsJthrikN955h/uRbEO4CBFLJdmA6JNjr0aP5r4lWxB0DYhpwlgg64+WQcaB4+6+7z6O5wpG4SDxZHLM4kWLWIV2y5XoC9d40/XX08WjRrFbEC5CjEnGh/32Pu0UEG7vkZYLrAEBV2vPiWASUTWgXUxguOzMIiOIC9uAzDioSwl+D1X26Hk6W1AeJw0oqh+g0MC5OHtUwNUZP//jSLsi2YIHxgy05hk3lisVtFXVxQljRItv0dKyUiGOCpQKQi5qH7v9GMgKwIILNJR4K/StlnqxW6bk3CoHlgAs7LPzVkl/oDAQIKFyVQEcCRATWYAsWMIAwPBT5d5S+baEU0vGAhDEpXtsnFXoVwLk8buUuvEna9cvzo9jAMjQVF4uu77k2lQOL1VX0rf06Y/AtKo+n5EyLosL7+xkqm3mwAGDAIsEwiHhkoXnTrAPkm4C9eskW6GWq86f6GxBPNgaWGlgVd2BGMDCT+MupBO/WOFIuyLZgvgqlfI3bixXYEZH2ZdQXGSRspjocWoNaA0UayDiLVcf2mKucGlIZwQSk2LM8G8iOh+R8nYSUbey+eSh5mZtQZ0tqPmhNMCs3gAzI2UfzR3ah/pcM8Gnpp49W3DL3VdZ80ybR4JnCwJYIbi7vMu+6EVOa0BroHI1YI+5gtVKyt4EwiGQC4dsEWrmmtgHJQAD9esk67GDK9At5BUZpeBgehMzHMxj4HwIFKXvT1ayBU/QtQU1M/0RaLk7dOgQ3/c2bdr4zFbVHWDm/fED19+TFo5sQQFWobrJKneZ0GfXGtAaCFUDKrgKVwagHd+EmgHoL2PRMVsQhZvLm+cqw+uhGuS1Atp1tmDxY1bdF9iqlsVW2vEgJgVxF62Skig+Pt51hQGktSMYFoGwKnHhkX7fZeJcdU5PyiEPxVMR9XAR0B7qBK3ltQa0BiJTA8VzRITyXAFcVRRDu0yeurZg9XYJVTfggEwpZCohGBb1FT/5/HNXFigch6wqNGRCSYZSddOPKMPpuhCYnZWWysShjRMTLb01atiA1v+9hdbfO45qFhWya9CNW1ANEo/MJUOPWmtAa8CNBiy6lrMjlKH9gzYVV1tQZwtqi1VpLUeBFnDsKy/Agowg4bmRMUjNtmDnnTJpElut0B5+/HHOqCqvcVaWfgKdFwWI/5n7sSNxaFlchFWZRNTNoqFltAa0BoJrQMDV+mHJHI6ExBckDSL2GyFIaFK3GO4+YW4PlyzOIdmC8O4F6tdR1imgPavIoH1HjBUGjTREUDLYmVFxcaHIttW1BfmBOJIW2Ei/XjBKp6el0XU33khPPf443z8BV8Hu45WXXWalfuOYYPKRBjwDAStwNX01rB8l3fg/6v0fozCvKq9mC8o844aKARxXoDU44ZX/Cz47awmtAa2BiNWACq4Q04QSfPEmJYM9oF3FIeGStWOfQP06yXreax2FGC1uQIYQwvhB6idoDegQyAys7aWVzSUPtX7rWxo4oD/pbEGdLRgJQAMEhaiTNuHWWznOCi4+1FQDO3Ww8SOA/aorruD3Clw/90+dekQlM+xZ8jN9f/0oumTJjhLACrrpmdyDVq9dRyjKKvNMLxcxV1WdRDRiVzI9cK2BKqYBAVfrTIZ24A/BJ/5wiIpVyioLDCT9yRzlbwxOsp63WkV5Jb0RtApIOYTVCoMHGkQ8FrYVmsixNLLpRR7K80TRyfN1bUFdWzByLHewWiGQfcHChTR92jRmqR4/cSINP++8oEAJzM44Bu3WO+6gE08+2XUQfDDgFgkWrn9++Jo2/2+cD5O6el0ycf51TrI1z3Sfb1RwkI8vyOfk5FC9evWsaV/4s0779k+f7WIhtcsfSdtBerlp40ZKSkqimNjYKqsfGWe37t1L3F839+vwT19xzUow4K+cPJG63PUo5ebmUPqPXzHtB8otuelHfa5gDYVVtNmAIVyyqCAjjXre/0yJflRCVqfnM9Tzanlfi7b6/socseysZLZYwfgD6xWwSCAcEi5ZLvlnYh9kFQbq11F2ZlL5l7/J8Rq1BXsqk2dRUREdOniQGilBrlCz3m48bFoPlasHMEyjPAisTg8/9hihPAYC2md98gnVjIsL+twiTgvxWigB8u4HHwSVlymmutx32rbJKn/j9DxbmUBnJ1M+RVEMFVEvZX7wBzB3/vAV/XT7WL8WsUgAnuX1gYUPgRmvvsrA/4mnn3a0GFa2fvBe4aMjMTGRpjz0UKk+OH689Ayq17k7s9ajtNBxX6yk6B1/8/MmJYfw/Kye/hADTGyT5u+5EosoalaiH9SB7H7rlBIWaiklBGBYXvdRANeR3r+UyFp3/nEUS14OUwK4AsgC6EED0IIhCOAGbjtp4ZCF5QvGJam1jO799esk65nV2rdwMwbnlhg0VNmuLsz+VcwyqYdzhGoALkCxVKG8hdRSA9By01AIFk3NEnRzXHWRQcwVCjdjYYM1wd6QLfj3P1vp77uKSUTbPmqQiO5JOVAiuxDHg4B0xQuPUf24Gj4xV9XB0heuhRQJFHM++4xd18EARWXoDdZgWHLbtW9fKmAlzxWAz465H1F07Tp00muzOQ4PmanIJo1q2ISBzx9n9WIVSB3KQNcLIAaLGJIlAN4AsuJad9AAqhxihD1pvnVBC4sK6dDBQwy41VaUvpfWrV5BufPeY+DE4MYUgBsOjd10MVGUVyuO/xZLE35P3LCTt5WWcLTMJKJ2cFUeJKLwV6Lf7hpcVerayS6u+fNJ6nlV6mCq+MnFJYhFCrFXsELhd8RcBWuSYciFa2fP5tpqR2JTCxa7vX5/WYSyvWGd2lz8WEhEKwMg8ISdm0vLliyhf//9ly9N6vHJeIoKC7mIMaydqL133PHH80KN2D247lDnDs+FOn5xOeEY9AtONVia8M7i3UU9vIGDBvks+GqNv9Zt21KDBg18ihmjn+8WLqSC/Hyf995Jb3huVy5fToVFRXTOsGFsdZWxxsbG8nk3rF9Pmzdu5H245gYNG/odT634eDpn+HDr+Zf3AvGH8FigjiAarss+HsjiXbNvl5qLjc84l1AKqcWJpzGgAtBCq99vAFGzVpT62Uza+OpTvA0AP7ZxM6p90hls4do570N2/eG4pkPOp6h2XQiEtzF1Etgihr5aX3ljCWCFe6DeF/SNe8Y6Kyyko3v04H9qq8jnM3XnZsrPzuDT+wMs2L7v3x0Uk5ta4pXE/VVdpRDYt2kF5ebkUlxNA7z4XFtOLtWoEUvk9VLmgd2UeXBPwNfcW1RYHLQdZEIoKhT4FFjQ6/US96s2j4dq161LDX7fXCIJr0JJRN9OKn8SUUlhVN2CbidbLRe6BqRoK47EJIgiqFLJHRM3JjMs+mgy4WGyR1V73YyitwBXaABUcAVIILtMqIsXLeJFUy1YK7oDJ9bHs2aVIA7Vui3WgBWsenYyJ8/Ayt/t8+XUvGkTIo+ZEmSKV+QC5XZhRKLDkt9/Z+4yvFO45y+99hqDJ4Au/A3i2Lp16tDSpUs54xT7IYtj8Yw9MW2azwIuLidcL2ROOOEEBmgdOnZkIILfO3fpQnfecw8PE8AKxwCE4Z3+a906/om+8dxi4cf+8RMm8DyAj4SLRo4sAdD4OX/mGfrtl1/YDQ639xfz51PdunX53JdecQUBLD44ZQoDJbwLKOIM0AfLLPqU9wLnA5DEOBD2wW7AF1/kOeilF16g92fO5GPQ8P7AIgy3OQCduCyxDdfmNglEinmjzwbHHM+WrHl9W/i8btjee+p0tqbG1k2ghE5HU/rGtWzxOn3u71aBbRzk73n77ddf+b6cMXgwXzPiKqGDSy+/nFCFAfvefOcdqyi0Uz9/LniLx7V32yby5BlAyOeZA5CJq0HeIsAAowHg+GtebxERTCwuWhGDG5eyLsGNi9NWuEhcfG3q2Ko+pcxeYdEz8H01XYpwIUJl+QhYN6kd4G4UKgeRxSwEWdkHKxloINzKegCuKopENNkWsFrhWq/GJ8QkhhcdYEkqv8vlvjFzJj03bRrvk8kX2zDhCYM4Jt8F33xTjTXkfGlizcNeLIbQjwo4sZjgb9GXGqiOYy4aNYoXL7VdNXo0f/EDwKI/3UpqQA1oB9ULsnK6zV1JvZJ7REQ28YOTJzOwEkvmZ59+ykAkPz+fAcObM2f6WKYWff89c54BaOB5evWll0rEHAGYAMjAZTZ/zhz6CEkRJjDBQo1n6vZbbrHeU5wHlqMLLrrIAibCyQbg9tLzz7MlQshrcV70Y3fJ4R247ppr6Klnn+V9aPKBgX6wDdcL4CVACv3s3r2bbp84kSsP4OMMHySI9QLRrgAlAXgCoC4YPtyiMsF5MP9Ah9IvQNXQQYPos3nzfACXPEFOgAUAadvnH9D6Z6awC1poOgRgISYL44ElC//aXnINdbjxHtr8f+9wEDxcjG4tobgvaNCper/EwohrcbLEyfgX3TuIduw64BrkRPrcERUtjrzgV+KJiiKP7cPK6aj0Ai+lFxA59V0rxkOndmpAtWpE0z/v/cEeM3/4BuFPCIyXQHm7LEaOGCu4JMGWADqqkGTfbx2cRBQIDieWtERcsD/yrkCyPTS4Cv6ElUJC4oPshwIw4WXn0it33ME/8Q+TAiZtfA2LhUZILktx+ip7CCZqBM+KSwWZfqqLDosNJncBo/x1/847DFLxFYq/sU9K10iQO7ZjG+SwXyUVhTIQb2Uvd1NllVRJAxNwtfJshYrBIVswXLFI4e4H9x5A+6YJE0gNbha6Dtx/OxDAu/bciy+yawnP1wsvv+yjfbyXAEr9TzuNrUwALwAuaj94tuR5Q3+w7qiuKDyjsA4hWBzWpjGjRzP4dxqPnBzXsX37drr19tsdxwNr2U3XX29Zu9XxyAcd5hlYdm4YP75ELBV0wuBr5Eh+N1SeuJ8XL6Z3337bsppjLGvXrHHsJ5AFc9sPX9PG/41zBFcScwWXIuKp0Bqdfg51uniMlVmIbW4spLgvAq7mzZ1LH77/Pt1y++0+4QKB+tnywoW0dVcaHTiQ7v7N83goKgp0lu6aJyqaPCgO7KflFnlpf56500XfqjzAD0BQoJZbqPTvYsgCllyIWiIJjRIcxdvVJrqvZy3KzC2kre/9EZBwVKxS/shJAagEz7ghES0h6xTQHgoxaCiyOqA9lMfHvSwmLExe+HLGZIeGSRkTKpqAL1hf4M7CxA56Abiu8HskAgEAI0zE+Eq8eORIBkIqcAKwGnPFFQyspEnmn/wtcVXYjgbLAgAYFjXoRppYoMQiJbrF34cPH7YWHciL1UssXe7v4pElKeBqzdnJFlmxGpPpZqFTNVYZ8pL5hnimSVOn8gIbKJtMLB0A5E5B5wAw191wA/cjizgsWSowFHCC6x3Uv38JYL9s6VIf4AbLEazW+In3RKxYojv0Y7dwYR+2y3jwN8bjxO+G5x37MOac3Fwev/2+qP2r45frwnuIdwp94J26cswYBpih3F/JFhTLFcb/zUltuQsBV/h921ef08bpD1DuXiOoutWwi5lywe3zY78viEETyhVcQ7AswoxZ1xJwz0drUmk/TCd+2s5sd+47OXwnUtrK0OLi4yjODAoP1k18QjzFxLoDe5CNjnVnvarNsu769TfGZoXZNDpmH4Orne//wWKlJRwtM4nou0kVQyKKgeqYq2CPben2Y+KEi091WakuKdAIAHhgGyYyADGhF4D1CpNmRQZdC8+NuFSwSDEosbnX/GlDrdknMnbgJASguFZYFwAwAbTkq1n6kFgqAUWIB8Hv+Icm2X7iJhH3qRwPMCYuDcjLl7xapLl0d7V6H6XWDZOvwmNMy1Wk1R79d+dOtoDincL9RwzUkKFDS1hw8B7CbQbXoYAVATIAGmD0Rx8CrgBWVJcfZAFOFi5axIDrhnHj2BImrmcABJwfAez2bMEtf/9NTzz6KMcI2mtcAiDw82xmwgrQQP94jjFHwAIGV53dAiiWpq7dutHqVausPtTreuapp/i8+IhTxy+uQ/QBlyeu9d677/b5WFH7CUQjIXFXAFe9p7/nN1swZed2Oqp9Rw6Gh4swa9cO5slKOPVMV9mLuG9O90Ws4Hfdc09AYLhl+nlUOy6a7v0tlf4tMjPcYqMJwMJNA/iIT6jtRpTi4mu4BkyuOowAIRVcbYHlKgDxeTDC0TKTiL5ZASSiQk6qwVX5Pp0qt5LETwlowMSGSRsgQyZeLAgS0xHOkQE8wfKDc2Mix+Ssxh6JBUjGIXEibrLx7MWQAcwwMdutb8JLZbc6CbiSWDMBRxKEjsVEABKDpYULDWBqkoKqFkL1nNjfq3dvBrm6BdeAgKs/FRLRo+evpk4d2tOGjZtcLXRuF151NG4tFHKMP3lYiCSbD7Ji0ejeowc99vDD9PZ77/l8sKgZp/gYgpsez6b0j5gsWEDkHZBF3G4JAjj5ZM4c1g/eZQY+Y8da/SA2Ck0C2hs2aGDFLomVyW6BwvuKjy5sBwEpABSC8mWuEIscfqqWLzkOgKLPscdafeAdkOsS4ClZs+r4RcfSD9yPJ518ss/Hitv7JeCqToeulDR+ErU7sT/9Ou5CJhsF4Gp25ggqTGxOu156hLrfOpXdgZLN2v6Ge6jrmBt9Hlp/51Xvi2Q0ynPozwKoAlIBV4/8mU/RXTsEf1G0REgasIOrshCOlplE9J0KIBEVoi+VJDAkjWlhVxoQbiWx4kjMEcACgIBYY84y3YUAPOI6DHQCLAaBsuPUYyWDCYBHbeImUzPx1EB7yAZzpckkDLeKWJTkmlULkgBKyYqUc6oZfwK+cE6JPRPrngAvVV4sYRgn+sX5oTuMCYsQXIqSmYmfAGkVaQ109YBUISEBV6vPTuYgUXwl9oigbMEJN97IweT8DJgZgAj+dsoW5CQTxP8pFmJ8YOA5AkiCVQm/QwbPDFyBn33yiU8wuizgw4cOpVGXXsogRzKAYRXCedEPMvDwLOL53LF9O2frIZtNsgVxnNBCqJYgCTwHYES2oDTIw9UFV/nUSZNKZAuOvfZatjihSR8ynqysLJ9sQX+uTGx/YPJkAsCUjxn0Bx3BKmyfo5yAj088lRnUjm1gXYd1CtmC7S8bRygmjgB4aQhkB7UHMgiDAWqcd+bbb9PqlStZ/5gToNchZ57JMWtw9dotiXZLnwZX5TsJqeDq7/f+KBPhaJlJRD8Aiajp+o0z49QCkoiWQbab5rkqtydLAAVOIMHWwU5md6U5yasUDsHkVWAFCw8mWcR0oYkFSR0nAAiAiTR7YLh9PAJwBDSpfalWL5ETy5KAJZFRrV+YzGE5w+IhQf4CluQ8kIdlSwLfMW7sA78NMrqwHderAko3Vrhg96c671fBFczz+ACLpGxBABP56MCzAMCi0gmwC/rHHyklJYXatGlTAiAcSEkhBEQj6BwWTwB5vD8I5kbfAEsC5AVYYaGGPJ5Vcamr/Qh/HcaVm5PDWXvCt4U+nHip7IAClib5SLBnw0EW1wSeK5TXwRjsvE4Yz3fffsvvBPSCOUPl80L/KlecACVYyti1dt99PCQE/QPACmWMG+Czb/Uyio/ymFQL3fkQ9I/tyJoEkAKw2rvoSzr0z2aKa9qC2g493zWwEqCEcYo1HvcLOsE9lmtV75fdlanBVfnOaiq42iExVwEwC4LW8U/K6ahYKCiJqNKvk6zngyRfhvbyJBGF2V+tHVa+aj6yelctK2q8hcQaQRuw7iDoXSZPNxoSF55k0gWiFpAxCHmmBMyrNA+qDNwHQpyIBSMYFYQEoIvVSo0xU2OphEcINAmczffjj1bGlKonXL9kVOILefOmTfTRrFk+QfCSMRhIV5hUsShgfDjfkU4e6ua5smKuzkrmVGlMcMlflKwtGO4sP3Vsbl1Obhb26jZOvJc3jhtHM2fNqhAXLd4dZCyLSxHWN8SmqVar6nC//n1lJMdclcUt2DmpMz+SWTlZtGOfb2F0N+9edZZRwdU2M+ZKDWivUBJRFG5GQCmjbRvJlpD7ScoiBlYW2V62ybM63+SKvjaJt+Kvy99+s05vdxWGMi4ViDjxOal9qS47yaaTMflzr+F4ACVYfzCpqqAQliI1wB2T/VVXXMGnFKuQ/ZqdAt0BdHAOgDdM2Gr2oD9dYEKHnLhRASgBTPETsTLSh8SgyJe4MFwLX1Youj7SZAVcrT2rmES0pzI/VIeFNJIA14xXXuFHEBYZIQhVXX7lATARoxQVHc3vExOxvvii66y98hhPRdwvZAuWBlwl1mtEw08aTr069qL4uOLg9w07NtATHzx5pE0ffq/Xxy347h+VSyIKcOVEsgUgBRMZTPZCpAWwVRZZdfLUT0N4NSAgSgUyOINsD9VNpbrc0E8wBncV2Ai4k7gmsTTZ47HEwgPSQBk3Jlq48eBiU0GiOh7hq1Jdina3nD/t2i1RUoYE4E04weA+kaB8cdmE927p3lSGdplnepjgKtKyBSu7GHI4gIZaRsefyy/cgBeuT6GOgeU43P1XxftSGrfgoL6DaPhJwxhUHUg7QCs2raCs3Gwa1Pd03jbruw9p4dKFelJBPKxCxbDlXf8konaaBbCuByMRRdgUIqfcynpAxQCTPJo/YlAwT6B6jxsS0UCyGlyVz/OvAg+7hak04EqsUGJZEh4XATvYj3OqpV/sQeDqmLhEBpjMr7/eJy7JHpQOGSHmtGf/CXOzqkEAI4Af4aSyAydYmhC8jy9xfBnDfYdrwde5WKVCBZ3lcwePvF4FXC0/q5hEtPcXkZMteCQAAfWp1NdraKOseggVXF111hg68Wij8Pmcn+fSnJ8Nhni0Yzr2ohtG3EDaelX8pNrBFcrVBMM3gUhEBc+4IREtIWuPucIwQyEGDUW2m465KpdVVHXf2ZnW/YErgBUAGZWjCYODBeeRBx6wArwBSoQqAeAK54Ibz05IKC46ABpkzIj1CX1KJpRalkeNS5JYKpGFZcqpZp8ElkNOPT9ir9CE/FMC+u1WPGFYVwPpNbgql0cyaKdWQPtZxSSiXSIoW7AiXEhV0fKiAVdamWLQQgFXowaOJFit0F6Y/QKt2LTS5706EsBVqyatOK4MFrpWTVvRjr07KCs3y+/84hPQ/l4lk4jObFVxJKI65iromlMqATX2SE1lRmeyTwUR4npDFo8a56TGTYm8ABIBPhJvZAdxwhOlXgBAEoLLBVRJgLkUfBXOHCklAkAFmdJSGACkodisZCnasxvFugYdwRWJFixDsVQ3RB8UVANOlqte8yKntqAGPrklCEVx08tq2ZEHp7r24xZcCXCCPt784k04M1/0AAAgAElEQVT6ee0vJd4pxGDBXWi3aAV9+cpBADFhaClpB0oAIVxLo3qJJVyX2D5q4ChqVK8R70tJP+AjI1a78c/eTLdfchsBaAW7VnvMVaWSiL7RMsoraYhC9okAdngKYZVCjFW0mSoNX2NZZDW4KoenWomrcoqLktI3UnRVpQ+wuxABnCDPLr/+/TlTB5YqlWIA2+DOs2cNApgh2FuI9W6aOJGD1CVdXU03R39qOnY4tCIgEIBOeIfE7Yj+xa2I82JsCI4XqoVwnF/3EZoG1JgrmWck5mr3nr3cWXVdYPV1Gc/KkagHt9mCj417lEEHrFWwWjk1AJpeHY8pdbwVjgfo2bB9g0/3sBKNOn0kbd+3g/s+6egT6cQeJzKwgez9/5nEYwPoQUP24u2jbrPGCiDUuVVnjgUTeciNffwa6zzoc8xZY/hvWKYAnOwy029+lrctXPotg0g0JwueOng7uKpUElEwtJclAxBADBwPbjILj9HZgqGtQC6kA8Vb4XB7YDq2Ccmlk+sN++10BcJXA1dcICoGF8MtNxEBkU9MuI7env8Nrd20me66ejT1630MpW9cS2s3/U2Pf/EDnXtMd+rcvDH/PrBjEl12yvGlGhNIBxM6HW0dG9+iJdVqbkwQugXXgFVbUMkWVD++jsSFV7saqz/gcpMtqAKPu165i61BoTS4EgGQEJ8F1yLcabB+qf2oLkeAG+wTEIfjsf+Xtb9wH5P+M4n7Qx8AYwJ0BCxJXwBfcNnhb7QnZj1pnN8GnFSrHM6JPiGHcUx5ayofi2MA4hDAX6tmLStDEn0KGBSXoT9wtbmyswXfr0Ceqx465iqUdySgrJAU2nmZYL2CdUmNpVJddrBWwaITzPVmr/8XtoG76AjMysKiDGAkv+Mn9klT930Q3ZS2e+LozoLthN/3emJpQsFOS3a7pyZ9EN2EmnjzqCnl0xpPbfpv4S6q58VnQXgbym0Y4Ks7xbdoxT/xT7diDahuQeG5koSXqp4tKO8GSsUIcahYbPFeggBTLY0jVx0MMNoJQoPJa9dk5Lkm3bgFASoAHAJZrfzNJQBBsPggyH3D9o0WEAJoEU4scbcBCK3ctNIKmBewhCB5ACCApc5JndgKhQZwJdYmgJ47X7mLt4ulCvKSwYjtsHpJzJgadC9WOXHxyfkA5t744k3uUwAefse5YEXDmGANO5CWwvvRvz0OTbVcbXXgufJQLNU//kSKo9pWgh4KaRdRPmXv3EopO7aQlwqZcqrAayTyIVAdyXyoje31EtUwswZV/iwnWY8dXOFiAjK0m5mFYu0KRba7BldhWV+drFFqx8E4qcIyiFJ0gvpf/Hzt3sElKVSwJNtK0S0fIuAqyZvLIOvkojQ6qSjN6i6XouiZmJbW332LDtPpRYdKe7qQjwPY4hpnA86kludcHPLx1e0AAVerzkrmiQvme7gFI6G2IADUjFdf5ZgjFGJGQ+II4vd++/VXjjM84YQTfOrwuQFKUvsPLvnh551XbWOawNIOUKrW4XSjH/UdiFT5YOAKrrpHxz1qgRmnWKtAc4FYhQBUVE4sAU4SpwVgNfWtqXTi0ScxAHMCPwKOJIAc4EyAlio/447XeEjYBlAIMAS3Ic/1Odn8uwAn1SoHtyL6FrAllBIAiABxuBYBaYjHEouYXL8KGGWbCq62mwHt9bseS+0uupyanzCQvNH5lLlhFeXu2saHINQJ3je0Op17UlzzdpS5fTvt+Go2bf/6c0pPPcBAC6FRJdjcFSzkyND+dssoLw5EkxqAOJm4+YDIakYR5RQZHA9lkT1mgWZoD8ciKSUo4KITN53wNYWj/9L0YYCjnRZwkr/zD6f5WJtK07ebY5ZG1aVvoxqwKKxTlxbuozhmLiluP0fVo8VR9aiigZV9/J2uvZXw70huKrji2oJgaJ+7nJo3bULkMetwmQqqigspCGlRS05NCJFxzp9jpMtLwkYo45fCwKjXV10tUwBXuE7RXSj6gV4jWT4YuFJdZk7gQeYMgJj4mgaZqBozpbr7VJADcAXQ8uh/H7FcfABuYnUCkAK4EcsX+gXwAaBKTEi0wBIsRWLVgstQ3HcyLlijxG2IbfK3WKnEaibgTAWT4vJT6SfQh7hGsR1ADdeFczu5S1Vwlf93IvWYeDcVZqfQvu/n0J7v5lDB4VTGNrCWw/Kk0ifAMoW5qGGXnpQ4YDg1P20E7fnlJ1oz41nK3LmJ49BjTEAGORULMUeWiZPACwpZzxtH+Qa0gxcCSE0C2vG7kIiqNXhgsQpVVoOryF5OYXkSsCRWp7JanNxqBFYfexPXG0+4FEVz92awyLCmdUoAK7fnscsJSFS3H1hWMnMnlP5Pn/v7ER+fZQW0n5XMiTOYZ46eHznZgipAQNJGQX4+NUpMZEAE4CDgSoAA5NUPoGVLl3LFgD7HHutDOyLg6oorr2RqEbHuqIBCSkapNftUICYfX7AOnTNsmE+cJFyWAH+xsbFc5FniLg8dOkSo79fvxBM5ZECygiEfFxfHNQThDpUxYTwb1q8nXBe2ox986NnHiYLvaOgX+hHiUGQI3zRhAhe/xrbqCiRDrS0oliXoTA0AV+cXO6ARYAQZAUv4HWAJliLIA8wISAJokmB0uBAlngpgS4LT5XwAPAhWl4YYKbjxBCypYFCsYWJ5Awh6Y8GbfDzGiGMkGF7iq1QwCOsWwJNYx3BONQ7LzRwLcHVtkwRqcdpNlPb3Otr+8gOUvWubVX0G8wyAULbXmHMAlgC2ALRqeQxwJZVqsL/58NHU6rIJtPWLufTnM/ezyxD7YalSk/tUsnXsj48i8rzTsuKoGDS4cvN4VK6MgAnEM8EShRincAAoNQBcBUW4WsQjxdatZ1248XdxlfrK1Ujgs4urU+K/oC+4PNXYMJ+JcdjF1PP+Z6ryJVXI2ARcLRtaTCLax2bZrsoWCnHhwfry2aef0ttvvEGPT5vGYEjA1aVXXMGuPYAZyENWqhR079GDBp5+Ohf/BhjCPgAelIRBkWHETY4ZPZoefuwx6ta9u+UiFNoSbAcwUYPgpW9hWEdtPq6c8NhjnJ0rPHHou26dOjwmHAPXJkATLHH4W4qSwzUp21GKCnxyyPodd911NOv992nR999zbCfXHZ0xg847/3wGUQAUknUMEt+c3Fxa+PXXDPRwbrhNce6BgwZRt27dqP9pp/k8c1X5vqsDLc04g2ULugFXAEOwDgEI2YPFBSxhnLD4IJvQ7k4Tq5EK0gCiwCEllAc4HnKzvv2QAREawA9bu0bdViKmC/s5m3DHBguMAdwBHEFeXIv20j0AUmq2oJxHQFao7PMjW/WhgScNprWPT6SUpYvY5QfABPcfDEYAUIijwt+wWklpP2zzJ+utU586XncfJfYeQD+MPZ9Sd2xhL57pFeT+AdCEZN0iHH2/lW/hZlxcKMSgoch219mCFbJwuTmJWJ5ghRFAVRqLjFiU1Gw52WYHUW7GVZ1kALwAuvBzzw9f8qWd+v43OrgdNeyaNaXVa9fRqqHFJKIqFUNpFq6KzLYTcPXEtGkMcB6cPJndgAAxqmsPlh3wq308ezZbhLAPoOfa666zHnUknDRo0ICGDB3KQAwNfQHM/LluHV13442WZQeF1LHvuOOPLxGTBU67Y48/nvsRi4mUlwFgAuB5c+ZMn2QWAUkvvfYaAx6MFVaoW++4w+of8WS4LnDbAQDimu687Tafvg6kpNClF19MX333nUHfsmkTgzq5j9ARxgKQhvO8+tJLNOWhh44Yi5XoIVi2oBtwpc6REu8kVi75Ww2GFxeiZO5JMLpq5QLAAaBRwQ+sVCizI5YrADAUixawxVghN8s6BmAOmX8ir1rHRBYATKxpOBZ/w6olWY0IwofLDwHrkEPdxECkoaKLGnmFNP6sa+iovExafu/VVHQ4jcESB6GbbkBYm/LNA+AWBMCSgHU3svX7nkp9HnyTFo8dRfvX/cYWLDSxhiF0Cq5BAC+EOXhAIhqMHj5c5W966ZirSsEOAE9pG9axNUUWfMnACzQgZLqBXkCAk/x9pIOm0txE6Hvvoi91MLupvECWq6qeLYhLsAMEABsVXG3dupUGDR7M5ZZQEQDgBAssAAgKIquUJps3baIfvv+eXnj5ZR+XogCWT+bMYUAEwAIuuXdnzSoBrODGu+6aa+iVN95wBCxTJk1i0ATLkTRZ8G8YN46rKsBKBXD17gcfWFmQkAW4gmVNLGhwHwIoSUxZUVERHTp4kN5/91129QHEoT+7ZU3OC5corFe4XrVVdUBt11tpXJnBYq5Ut1wwTidV1g6unIhHVeAm16Jm9InVCOV2BIBJTJTqngO4AgiDFQt1Dm8ccQP/LqV54Db8Ze3PViYfXIeQB+BzA5RCnV8BrG4fdBU1OLyHVt97NQMq4efkOoBm3LjUS0asFMDUrjyiPXle6lTLQ3WizZqBfmQRj45+G3ftSX2emU0/Xj2K/l33Gw9VLFYlyt+ARNSpGDNAGZCYm8LNbmW1WzDUxyZ0+VCBlEoXYAdToZ9dH6E14E4DAq7WnpVszTM9F0RGtiCu0A4QBFwBgMC1t+XvvzmmCW4/cfnBenPB8OFMhSINLjO0Nm3aWKS9+FtcijNeeYVrYQLIwMIFy5FTsHswwKJa1tC/CmRk7NjuZFECuFq4aJEF6GCZEuoJGX/NuDi+DqaBGTHCR94OoAIlA5QGsEQSQAsGrnAt4toDEHlh9oslSD5hiTqj7yCLQkGlRRDizbtevtsRyIiFKCsnm8EQQBPAT6smSaarbwNbjODek4BxJz4pd295xUiNHXgpdTp0gFb+72qOpxK3nKTF4CcsVFKYGcYkgK5GV51IvUZ0pwXjP6M6W/fzYJ1ksV3tt0GXnnTss7Np4UUD6fDOLQy6ELulxqbDguUBuKooEtHe2nIV9qfNsEb9YlqkjHgfe5N4JwNItWTyS016GfZboTsMQQNWbcGhyVZmco8IzhYEQAEgate+vY9rD1acxMREOu+CC9iiBOABq449+FtUZ88WFGsV3IpDzziD46MQXG4HFKh6AOsU5KSpAArjQEA9YqTsFiL0++Y77zA/l5NFCeAK1jPV1QhwpboO1fHgGqc+9BB17datxDgBMHW2YDQ98mc+RXft4PjGqBxPEAAAEredmrkn2YAqLYK4AO2s6yG8mhElelrLZLqgZz9aMmYQZZkWKwAkgCGAnniTCQEuPGyHsQgtJTGBLvvqWv59w8JNtOb2z6muicbssk79tjyuP3W+fTrNP7MX5XgLuW+J35KsQs97tpgrDCqviAjEWkLuJ35JIDO7nzEU2WQdc1XmB1cFUwBVdvceAFS9zt3ZnYfYp0gKDi+zcnQHEaMB1S0o80xyhGYLQukAV7AoIThbzRaEe3DcVVcxOJGYKwCm+6dOtSxBCCJHySYALgFX191wg3Uv0TeCxkEy+uiTTzoCFgAfyEmZKwFQyMSDuw/9A2C9/NprPi4/sUIhdsyfRWlQ//4+NTilBumUBx/k2C9puC4Qq77y0kucbYiYKxXo/bx4MQfxYx+C9QEEYYmryFg5J+BpB6rlOR43liuMx8mFJ+OUWKXEhEYWmSYCv6tKgysR/FkY5y9rfikXVyCutUFUTXry6sn004W9KSs9lWLJiKkSkCN/w12HJkHrsFq1nnAaHTO6j6Wyj05+jmpk5XKQu13WX7/dbphE+blxtGra3Y6EoyXAFToOhRg0FNmjNbgK+fmHm08Cou1gCm68Rn1OMBnAj+bfddMaiAQNCLhaObSYRDQ5grIFxaIEFx+y3hALBaoB/C1B5OLaQ9D45o0brZisu267jQ4eOsREo2hfINB74kQGKjPffptWr1xpyWL/vLlz6bGHHuKAcrVkld0CpRZkhwUNWYfo++JRo9hihWzAF6ZPp7OHDy+RLQjaBn8WJbgy1QLnOO9vv/xCz0+fzmAOmYcAcGvXrKFnnn+eLVyI3YI1DdmCaL/++itb8ARwwcUJPQFs3X7XXRYJK2Src+xVsGxB9d0VkCIZgYYFa7sVyyRM7sFisypyPsBYESgvgfEq63q4xzHhuAup7urF9Nfb09kihX8wDiHJDlQIsCbBBQhQhQ84WJSAVxBsPuSLa6jeUcUZ6ovvXUCH5q8rIRus3yHfbKbvLhpCh3ZsYsOTSjjqecsfiahJqCWEWzCx+SURdSmr3YLuHy9kl2189SmflH5YogRMSYkV9z1qSa2BqqMBFVxJKrNKxRAJCywAVm5ODjVp2pS5mgAm4HqDlQixSCp/E2QBQiTIG9YRcEDBIgXApAZ/w+WGOCtxHYJP6oHJk/26/NS7Cr198/XXtH/vXqtv1QUJ6xeoHzBGxISpWYd2Hiux4Eh8lR34QB7WLoA6lPtJ7tXLJ5ge1wwKBjQE99sZ2RGXBtoIbJdzRMJ9LwsADJYt6PYNlUBzWIf8xVe57SuccsJjhYB6WN8wPmT8hbu1jalH9465kxae0YHBElpclAmmQLNggq3cIjNbMMogSYdsdMcmNPzj0T5D2rhwE62+7XPGOIiXEtlg/SYNGk5NTr2Qvr3lcgZwEn/FJKIzbCSiEkmPTjORWmhSv+NkMKepxFmhympw5f4Rg7Vq3VOTuFyKgCr3R2tJrYGqrQE1oF3mGQS0Jx/dnSIhW7AsC2yoQdsIapd4qYo8b6jj1PLBax26dQsGe3uFxTyYZQgWpBN7nGjRH6BfxGrN+m5Wibp8wc4ZbL+UtpExAWjB2ib1AoMdH8p+BLHX+/JT2jb7HcYosE7BSqXGPsGKBcsTtgnPFWQTLu5NJ989sMTpPjzxOaqTnesj66bfwQs301dDjqec9P0MygCwaiOgHeVvVDIsDIh5GoAETbZSSTUUWneMCl+bocpqcBXK46NltQaqrwYEXC0Fiag5z/T9MnKyBcvbwoLsP7gI4d5j4lCTJ6u8z6v7N9658tJDacAVQAsAEkARqA/AJYWsv2BWK2QBokafuOgQ+I7f4boTNnWnEjKlnXWkADPK9mTnZnGNRCdKiNL2L8eBemH65ZNo4fk9GYfAYgW6BYAaxFtJ1h4AFcCUyrqO30+YNZqadm1SYhg//W8Bpc9fV8zQ7rLfdqPHU2FeDP35+pMM8DhbERjpvZYOJKIySCXqHoME6FID2jE6RNLzBbmQPVpnC5b1udLHaw1UCw2obkGZO7pFULZgeQY9y8IOPim43FCI3V+pm/IEAvKglRfQOBL7Lw24Usk+RWfiboNlyKmp9fmk9IxwTAkICpX9PNDEIzUJhRYC4A+AsDxclr1rNKULuvaiNfdczZYiNFiYAGoyCo3fsd1iSjdpErAtqlkCXfb1NY6Xsn7hZvrjls8ZnEEWSX1qP/DUwXMHvCMlcmB4qtmiNR3z4Dv0+UWnMJgT4xSXv/EhEQVIMllNZXDoFCcRCxZGJsFjochqnqtqsS7qi9AaKLMGLMvVmcXlb3p/ETm1BbULLLgLTH1INEAztFEacCW8VmBQR0OZGjCb+yPkFGCF/R9++yETfKpNMhGlPmCZX2YidjvCSiZADgWiV25aWS4uwf/0HUYJCz6mlG8/t4LUAXi25HqpRvN6FN88gWqYtAqCT6TIcoeBHajflcVZgvZrf3v0h1ZB5vwiI3YLNZTRwIywa+kOahvnYbefADrgu1NnL6O5g4+nPG9+Mah7/agAJKImoJLihggG80s46kK295dGTMXuPXvDcT91H1oDWgMRqgEBV2uGJrM5Hx9r9goOekE2bq7WQ/XRQyjZgqV5tQXk4Fh/LjmxhIXTZSeADpmLICRF7UOUwwmn21H0cdf5N9O/Ey6l7H+3+hh9Tnn3cmrWtXFp1BbSMd/fModSFv3NoAu4C4anY/73NG2fP5d2/voduwbZHQlw5UgiKvVxFN4IYSnlF97MEARixHaupRNEto8GVyHdRC2sNVBdNaDWFpS5Q/340oCi+gCKinChRoolMVzZgk7zAlxzsBjhJyxI/rivQFIKjqxwcmOptBBG+ZtfHK1WQi+hUkqEOse9eOZE+vHKfoxBVGLQsxaNpxik+pVzWzn9F9r+3h/Gh485hqPHT6KDK9fThi8/ZGsaXIued20xV0wiagIlJvczkRnMY7BglSARDUFWsoG05aqc777uXmugimtAdQvKPCNhA//u2s216sAbpTapYae3G7X8tB4iTw+lcQu6fZXF3Rcs0N1ffwA+vToew+AMfazctMLH8gSrGO+vWYtQPgf7xeWoFozunNSJpr41tYTVSgV/amFpt9cnci+NvIO+PbcPhy8Br8DAgw+05IkXUrtzm1FMLaECDbXn4PKpW7Jpyf3fUtpGw3IlY2hxfH+q3bs/rZ42hclMYY0vAa7QfbZppocQ/IpCjuUU0B6KbA8d0B787mkJrYEjQAMCrlaARNScZ/TH1xFw44/wSyxPcCU1CQNZrfypX3UnqjKwQM369kMadfpIq5ahuh8B7N8sW8jZi9LssVwC1sQdWVrwJ/0/M/Ra+v7y0y1iUOATwKmEFq2o6anHUPuLmlOd5jXC/qRt+y6Vtn66mdLXLKXc/HwfwtF6x/anen3607ppU3gsMEp53jzK45VgL/gOYdJiJGjSLUicVUASUZeyfb5co2Ouwn7LdYdaA5GngWJw1YPDCTDP9NXzQ+TdSD3ikDRQXuAKtAtwx6GBCsFfFqHTYOVYCYDvnNSZgRSAVa+OvfgQACT0iZgqWK8ApgCiYKXq3Kqz1S1kcH409IPYK5ZrZfyOFoybK5hCpwFcXXY6B47DcgQgg8bhTbUTKKFbL+p8cRtqeUJCsK5c7c9NLaANn6bQju9WU9Y/G9nl5+PB8xI1OL4/Ne57Ki15agrvN0lEPV41SJ2ZTc1TZoI01EwtFHdhWWR7L9DgytXd1EJaA9VcA8UB7T1I5pmeen6o5nddX56Aq4f/zKOYrh3DphAAF7gF0cY+7kw14O9kj417lJCJCLJPAJ9acbXouZuns8tv1rez+He0Jz54gjbs2Mi/ww0Izq0XZr9IN4y4no7peIwPwAIYk+zG52e/QDeOuIHdhHA9AsSNf/bmUl/7yyPvooXDj+HwJaAY4bliElGTmT2+Q3dqdkpX6n5JYpnisA6uz6Z1H+yggytWUFHqAQ5WB6BDAg6oGmQMbQefS/Gdkmnl01PY81cb+9+oQMuVfJnm5eWVWrH6QK0BrYHI10CNGjVo9dp1tHxoseXqWNNypeeHyL+/+gqcNbBkcn+qHRdND6/Lo+guHcKmpjsuvZ0tRRu2b6DH33/CsV8AoBsvMKxbADiPv2fITb7qfsrKyaKbnhlvHff6XTO4r88XzyH0nZKWQne+dFeJ/TjXVWePoZN6nMTyGAPa9r07aMP29bztqnOuopTUA/T4+4/T8xOf4/1XPzqWf2JM6DsUS9sz591GP198nBUbLkl1KHUD0CMkolH1G9FRxx9H3S5rTgmtQVXsvhXkFNHORem0Zd4m2vvnKoopyLf6ZaJQMLAr8enJN0+i/YuX0KZf5hdbrma29HjtxKChxFGFIpu8YA3VqV3b/RVqSa0BrYFqq4GMzEwGVxJz1UvPD9X2XusLMzSw+7VLLHDl6dQubGq58/I7qUtSZ1q/fQM99u5jjv327tSbLjljFCXWMxJFlm9cQd8s+YbuvOwOn+OSmibRlKsn+93fpXUXPmbx6p/p9Xmvk5z7sfcep6vPuYp+Xv0zffbT53Ry8sl0yaBRfK77X5/MIOrNe97gvyF77inn8pjx+/pt613r4s4hY2nPo3dS5vpVFomoBLbDkoTYcPk7PzqWEvoeS2c/muy6fwhuXpJK66f/Tuk7/uEwKXu/bLEy+T4RTnXcE2/Q6lenU/qfy4tjrmYe5QuuyjNbsGaPY3lAGKz4SfE3shBVIlOMW4oxRqKsKJ7TMYNcm5Y1nodw6QGxgtKwaAfqV8saX3qVoQfcI7zjh1cv4cBUzAe1k435wX7fRNZp7tCy5iRve9YD6ay6zbeRtJYcdUyUAa7W5hF1ahvSgh9I+C6Aq9ZdGKQ86gdcyfEAWeMvuollP/vxc7rrijtp+97tNGnG/Sxy3inn0Xmnnkvvf/MBy0wdO4WB0W3P3877xw4bSycnn0Qz5r5Oi1cvJjn3ozMf4+MAzq5/6gZr+/KNy2n6x89Rl6QufC61oX/s80eI6nTNo5LPoLYb/6Qtb03n2KYcxWKFv7OKiOJNyxLmmPqDOtGQuweEpOucjDx645w3qVG0x7JE2ftVSUQHz11BnwzuTR4qLM4WnNHCU2E8V6FwYkWqLECivVikPx4xLWt8YYRTD2rhTuEbUQt3qvdCyxbztAjArSidCVBy4sizj0HLFn8k+JsXQ9FZWfkKI3VudsPFWN7X1n708QyuHlqbS9QhfODq0sGX0pDjB7N777onrg8IJHp37k03XzyegdMj7zxKL93+IsXXjKf3vn6fUlJT6Jrhhsvu1udu4/6euulJSqyfSMs3LGeQNfi4wbR9z3a677VJLCfHX/nAf0jG8exH01l+8PGD6bLBl5YYz7INy+nr378OyWIlnXSlBBp72jD6edz5vH5YtY/NLD2Zy/DhBa/csZPPoK6nhK7rr+/7ivb/us0w/igcnugXH6TCqFW/W0/qNf5B+u7qc6yiz2xYAbgqC+s6LoTRowuG9iNBFm5SJAGIPxY3359+tazx7IRTD3iopaKAxZRrftXb74WWNd7bytCDACanucN+37SsL7gqq87KWmnjSJjHy2s9a6uAK2+7NiFZUwIJ9+7SmyaMNILEf1q1mF777LUS4gBQQ/oNoRH9z+N9y9Yvp2c/fJaG9BtMlw25zJIHoHr47UcYQKF1adOF+8bxaH9tXc/HQQ7tnfvf5p+jp1xJIwacRyP6j6DZi2bT7B8+4+2n9DqZwRkawBvOK8eWVgGvjH2Yvr2gHxUeTmVwhQbLEj6epVwfE53H16ArPh9dqtMs+7+19M9rvzn2C8sYGrRPBtAAABTtSURBVOK8ek96mtLWrqG/P3qDQZc1f719lKfCaguGUocw0mVxv5G5gHsQrHajli1m/C+rzqBrebnUwp1O/WrZ4q++itYZJiZ/77j9vmnZ4vpm4dBZWWvERvrcHK5auaXRQ5crTcvVmlwqate6VIu+v4Me/O+D1LpZkgViflr5E+1PTaHG9RMpqVkS9eli1NQDsAFQ+vQHAKDZvA3grHWz1rwPx9nBD8AR/mG7gC4Zx8zJ7/CvV0weTSMGjKDzB4zw6TusF2l2dlH7E6h7diatfGYKAyoJIxJXnXBfJQ7sSIPvONXvEHLSC6lmgjPpaOqew/TJlR+xscTeLzrE2h6VUJ/O+WIlfdyvI3kpz7dg9Lu2mCtWvteIg5Fq9UDxUu3ZHvyuZU3UrOgM6BWxPvEmog6kMy1bbGkKh85gnVKf10D61bLGl15l6SHQ3GG/b1q25DwT7L7puTm4zip6PetgWq4eXJNDhW3CC64ArCZeOpHBlL/26fefUte2Xalrm670yuxX6ccVP5UZ+7w3dSb3cdmkK+iC00bQ+aedTw+++RD99Y/7IPVQB9EwuiY9f9OjtOCsXpSRlspB5PhoUEnP0Weve06nrieX1HNueiGt/TyNUrYdpqPPakxH9Tascvb2wXWfUfS2gz79Mkmo1zhXn4n3k6colpY9/b8S647nraM8XjPwnV1ZQOP4ygcSlC9Iy6dpugAxAC1r3Aa7HlRdiS796VfLGs9ZOPWg9ifPL9xeTvdCyxrPb2Xogb/8/Mwz9vumZY3nN1x6EJJDPY8bYQkVqQexXD24OocK2hhWpnC22jXj6cwTzqRuAFBtu9L+1P2UciiFlv61lJb+tYwtWe8/8C6f8uanJvDfZW2PXP8QtW7emi6973IafdblfP5rHrqWMk23YVn793f8ZX2GUI+cHPpjyi0sgnlDQA8AUFTtGnTpx8XuTuln/+ZcWv/5Ptr1xx+UczidGnbqTq1P6kTdhtejGAnKNYWXf7qONr3+h0+/WK8AymMT6tNZH/5AX144kA6nHTAS9RTc5Hm1hccLsxcaYl8wKPGp48sHFitsA0qDZUHLBtcDLFYScwW9BdKZljUspeHSA55deV5hwQrUr5Y13vnK0APmG3/zjP2+admSMVf2uTkUnel5vPLWs3ZiuVqdQ/lJLcsLd/jtt2/XvnTr5bfQ/kP7afyTpSfyVE/w3wv+S/17n0pPvfs0jT77Cvrzn7/o5U9eLvdri8svomdum0br77yG9vy2iIGNmqSU2KMZDX18qDWOglwvbfkhg/75YSvtW7uKqCDfylSPbWBwYiVf0IjqtRQadaJdmw/SNzd97tOvBNH3f+1T+mvWh7RqwSwGdii44zUBVh1ggNdbVFz5m/Iqq1OV+pU7CZeqFMD2V15Iy/rSAIRDZxK0LoHanEXl515oWeIYgcrQgwAmpzJbYlmR+6ZlfcFVWXWGBaiiSp5VpblZrLQwGISjnFtprq2TCa4eALhqeVS5AxD7CSZdcx91a9eN3p73Di34eUFYzg+r1aRrJxGsZgBtdz53F2VlG8Hu5d061GxID940lb4Y2osOpxrB7UIi2vyEJDp90uk8hIx9BbRu3kHa+/Nqyti9gwPRVVkAs1o1YimxZ19KGtiSOp1Wh48DIJt57lslZPvecj/VOKoD/d9Nl/P8iWdLKGUAssDe7nnHIeYqFGJQLVts9cPNAuZF2ibfLD8xV6rOtGx4dYYHXQqNSwFNf/dCyxbHXFWGzvzNHU73TcuWnGfU+JJQdAZwVVHE0Xp98L1vFrhalU155Qyuju3Wl9q0aENbd22jJX8uof59+tP1F13HAOiOZ+8sc8aeCpwaN2hM+Ld119aw9usGnPXvciyN6T+cvhs50Iq/wruR2Ko5dR9zKmWnF9Ku3/ZRyrqVlH84vURwuhqsjvM1SGpLTY9Npqbda1Larmz66/U5/L6IR6TrxVdSh6sm0nOn9aZCKjQsViY9AwC3kCKXAFflSSIqlhxBePhqxhcUvlB9CiEqloZIlMVXkRTAtk9kdv1qWQPxh0sP+KqX5woPeaB+tawBripDD5jE/M0H9vumZQ0Xarj0UN3mW3ygRspa0tXMFnxgVTbltmjhBjuUWuajxz8scWxmdiZNfmUKbdu1rdT9VsUD/9PhJDp98FD69qKBdCgtlWv7RcXGUq1WbSk/O5vydu/gYWM9wLskHFWoawpZNKzNAFqYf2JqxVN085bkPZxOefv38H7I9rj4Supy9W305ojTKOXQft6O/nAcjpfAenzQe17zRyLqNSZdnFdIufySz2lZ1pFU6MbNQbAuFg+ALEcSUbOat5Y1LH3h0kMJYtAA90LL+iERrQCdyaSEd8Y+z4grV94hLWsjES2jzvQ8buizMvTQQcDVymzKbt68XHHKmHOvpAF9B1DtWkbJuT/WLqG35rxF+w4aoKC6tQHdjqMbzxtDC68+l61UWJOZ60rJJMQ1A4hjTeaSNua67Ub2uMnTqEG33vTeledzADvWLK7AouAkoV0CyPK81lyTiGJyDxexXjgJMWXxDzfRZnXutzIIMTU5afFipRLmBroXApjKSoipCUcNcBqKHsI115UX0WZ17redCa6mrsyi7GblC66qG3hycz39mrei2y69hTbO+YDWzHiWPOmpPgWWhYGfs/1shNMAXGoxZpFt1G8AHT/ladr65Vf0zeP3Uk5RoY/RJM+0WMEiDAsW/mEe9LzVQpOIAsmGm1hPE4OGjxgU4MVO2OdPv5oYtPKIQe2EuYHuBZvhFcsuxzTAvK6mMpsWNC2rSUSDETFXJjGoUIe4GUPX/xgkogBXWU2ausELWiYEDbSMzqcbGmRTYr//UKNjzqQ/ZzxNmz96mzLTUhkQAfRgjoG1SXXhiTuQS6WZMVTNu/eirtfcTLVbdqRv7p1Im9csYXcirz0miMLQBFSJq7FmlGGs8cxs4Vu4GcKafM64m6XVgyYGDS8xqP1eaGJQ4+WOdD1oYtDg80x5kalWNHmmJqQ2wms6iuVqRRZlNmkSAmzQom400Co6n25slkuZuYX0+8eb6aRxt1CXs86l/WuX0LYvP6Odvy6ivLTUErGmEofYsHsvanVif2p/8ZWUvXMvLX7ladqy+BsLTOF9FOs8x1WZYVMYG/YhiQ2GGgA5z4ILTvPuRxS9aT7TJKJlI0gNJyGmei90v+4IRyuDEBN+e5WMUI8hODkpJiNNImosFxWtB00iarhRK0MP3UzL1ZQVmZSZqMGVG8AUikyrmHy6qXkeg6uvX/ud360Yiqa2PY6ldkOHUZuT+lN8vfqUnWbEncFixdyeCfUo1lOLdq1dRtt+XkQbFnxGB1P3Wx4tIQgVQmqhMhFaE8sqRkaAPPr1pCz+zdvghGMdx1+Qfpiy1m9y3OetG0c56QcZ0aFj4XrA3/gd26RiD58IyC4tlQ4CyJn7xIwqpFw4kaBBfvBN813Kr4v4PJDDsXHmiHJN85xQfuVASeY2AEaYAiuD9DRchJh2Qlfdb3DCUTw3eB7wrCD+TZOIGhkyVU0PasxVWQgxQyHP1LKVR56pCamNNbG9abmasjyTDjdqHApu0LIuNJAUU0DjjzLA1cIZvxscfgpeYFcgMEQUkEKsZYU6UJhp8f1BXGKyVAJ1zKHiMYAMijdjP9yIwBkSoyVl3DyZmUgwDF8rPJxBmX9tdOywZssWVKuVM3Fa+h/LHY+JSahLdbp1dtwH4AcA6NT8Acbcf3cT/jk1b90YyktPM1CnCdKCAce0HVspY8dW/gqCpUlAZiDgWJSeSvvXrWJZRr4maMSYYJ5Eg4kRTTgzILv31x/8EmIK9YMcJ31pIlNNImon5cSzrZJIVgaJqBTSxnOLf4iDEEoOTSJqAOKK0INkU5WGELMqkHJG2hg6K+AqvaH/GoDq+tSj49E+y9W+A/uoXau2lJGVSU0bNaUmjYotYO1atqXa8QYBZqCWmZVBoGWQtvfAPh/xf3Zu4f7V9s/OfyhDOSbYOSpjP8DVzS3zGVx9N+N3Yx03A9Uxx/CaalqWZHxYc9moYwa4YzswABogGAw6eBfZBSjWLo+RcYi1W+Yw+/wVdnBVGQot73MGAowAfrH1EhyH4A8wAmTin1MLBDLrdu/ieAzALMbo1IpMwIgFFE0sjYKoBZljHx4e/LMAo0KOJumseAglVZ4nNrPfnJ0AmdsI1kT5OmD+GdPSCFnsQ4PlEX0cTkul9D9XRgTxqiYc1YSjRyKRqSQpSAYU3l9NDGrMY6XRgwWulmVSWoNG1pQtoAigqV3LdgQA1db8PTM7g/am7KM68QalAhqAD/7GTwChti3b8U80UC+0a9WOmjRqSk0V4OW0PgBU7Tuwl3p06kFrNq5xdYzaz5adWyjTBGFbdv5j/b73wF4SwLZlxxYfIFee63VSbAFNaFXA4Grx6wa4EgODlNuCpQmASgi/hUTULit/4zgAKchh3YLbDx+nkmSBfU7rgwZX5Xmnq3DfgSx4pXETA2TCyujUAoFMf5ZMf4AR5zictsfH7awCR5xftTyKizrNjCtUs44gixcPYFAsjThWCBsPbt9Kh3duYzDI5K/mS8lfOn6AI1J/961bqYlMNTmpT0kMf8S28gyq5TMiVVaTkwYnxZaYq8nLMiitXkOeLgedOIgtUAAhGdnGR/KaDWtKvXrAcgWQFqwBFNU2AVudWjimnTUGjEdAE7bbW4/OPXhTHRPIiaz053RugDcBhgt/WWgBroysDD5vOFpSjUKamFTI4OpnE1xhrkYTJnXhpRKuK5XwW7ivMOfDkiXvIlyC6nH+yMGxHf3C8qzBVTjuqO6jSmgg3G5if4Ax3JbMqIR4ykjbb1kVsdA6+eoljhEAEC/x7l9+sLJYxOqIGyGubEmCENM1jgHwg+vbyf0skwe7DRVXNaySmTu2chxCCeJVMw7BiTC3MmWZbdlUopAgs8VVGS9PuOZXJ6dOK4TJWraYBLk8dOaXwNPkHHRFXh2BspItCHCVmtCgSsyb4RxE7Vp1qL0CxpokNiEAN4CupomwpBXTT0AO2wXk4SfAJax0sHzBovb39i20esMagvXOTUuKLaRb2hQxuPrp9d+tSik4Vs3uwxwqiUeY64TIGMBI4qqwnWO28aGoMLsHJAc3z4O5V4MrN3dMy2gNVJIG/AFGWPD8uYkDWSXr9+vreCWBjvHn+g6U8OJJiOeMHAGKUhoCJ7dbGiVOEbIAjJjoxHoohaUxWckEiUlPmJUhe/DXRcY+s2814YWZ/xXLowS37gXITEvl82giU0PfFakHLFZC2ihFlP2NoTqRnkpA++SlGXSobv1KmlWqzmlhFQPoat+qPQ8KYKt9kmEpa9eqveUKBdgCMPvm52/Y3bg3BW7HvcbPlL3WBcFydWtbr2W5Ugme1Y9DPOvwRCBOisGVGXMlQevipcAzWmoS73AHtFed26ZHojWgNVAVNRBuN7G/hJdwu76pbhxlpx9kwChgUayIzGujWBzl9/w0JK+stFK6YTEEIMSEroJM9CP7ACS3/bKI3dESw6hSfUgcI/ZJ3Ahkd681KHWEzFBc4hbJpbiylbIgkSBbguDZTByCTuzXVtVl4RaMjiL6+K8MyoyRzwCiTIqiLI/k15d8a/d54NSquNagdm1qX7cB7T500Oek8fG1KIOKaPehQxU3GCIGVs0SDavXqg2r+Se2AWCprXWNQrqtHTG4+u11g4oBwAlN+KfkXZW6xdC6ZJlLIDtkJUFNfc4k0Q39+hDbOjyT2nJVoY+IPpnWgNZAddNAVciQLq0l08qQNt2izNlmLhTMRm0uMuySNq2Hqdu3UvbOrZYbG2ARwFBAp7Bd4z4L7U5BeiodWLuKrQWACdIvU+uY/XL6u2mVxBgge/BXw/UdCplqVSZIbX15X9q6K40OHEj3+xpERYvTvqSIJyqKPB6BxMZ+ALNMTzR58F90SYC2n7VK5ImOoUZJnal1nwF0cNsGys3KoCyKos3rV5Q4UUFWPq1dsdV3u9f8HPB6qfExHSi2bnyVe5XbxBXSbe09DK6Wv/47jw/PkcRC4Scom/DM4Tnk8AEzSB2ygZ6dUMnBNbiqco+HHpDWgNaA1kDlaqA0cYWB3MQVmSFdgAzptLSSmdFmgLJoVtzF+Dt13UrKSU/lXcy7qMThqLGO2C9WR1DwpO3Yxou0uJEEaIoFRLVQot/MBvtpx64DBoINV6sRR3USfOkXMrLzHM+R2LoLtet7us+Zt/zxNR3YtoE8RWJLJUrJKqCf/jVywQ/nFNLhXLki49ARnWpSg4SalEnRlNC0FQ3470NWnxkpu+hwyi76a9sW2rbs+xJg0AKEFhNmSUXsMwFhqCpqU7OIbu9ggKs/Xv/d+iCQOFJ8AQC6ShC7kMkKYbdqIS4ribcGV6HePS2vNaA1oDWgNRBxGgi3m7g0GdKrfv2UohrUpf1b1/voz+stovTfl1JhtJey432BF/axj8qhFURHU6smdalhbf/WLvWwDBtIkn0AI04tI6fk9sIiL2Xnm0CssIDiaidQYpuuPocnJnWm3Iw0Wv/DJ77dAlQWmn16vRQFE6af5omKJo/DfsNSF0Ow4tlb/ZrRdGq7ulRYRLT8DSOgXQiUxY0ucVQgti1XYm4dcxVxc4QesNaA1oDWgNbAEaYBwyJUTICdsn0DLfl4GtWLj6GasVEUDZ+u0vB3rdiSAKS81OYDupSTYHuOgDFzO0BbRlYuUZa7LMBQxty0aUNq2aQ2xTc6k/3PWetXU356GtPuQBsSTwWXtLihYcFSM1iZhmfHViubGPtxHI7X2YKh3A0tqzWgNaA1oDWgNRBBGsjNOkwp241qKHDDqcBLLsOQ2eBzVTVioqhGtIf2b99IeVnFFU7q1CwZrwXLUq0aJQEaQJsdzIWiur3pebQ3NZdiCgsokGXO6/WSt8jZquZ3n8dDrVs2ogGXv8KxffX7OZf3C3eGNFPqpO63OBO1WzCUJ0LLag1oDWgNaA1oDVRjDQCopSsWMrlUADEBc/bL/3f9UgZbdksZABzlZVINpOMpDZarem170Xl3vcpb0fcBEyja+5YYLieVZ+x3BpWQPftuo+/KahpcVZbm9Xm1BrQGtAa0BrQGjkANAMAhWzExqVO1vXoNrqrtrdUXpjWgNaA1oDWgNaA1UBka+H+Y3mv4DBWaJAAAAABJRU5ErkJggg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data:image/png;base64,iVBORw0KGgoAAAANSUhEUgAAAlcAAAKJCAYAAACWDwzbAAAgAElEQVR4XuxdB3gVxRY+SWipNGmJCIJSlN5UBKVZKBKa0os0qRZUBKQoIFUBpYMU6VW64hNBBVEhYEFpNloSFEUgJASQ8L5/NnMzu3f33rs3e2tm3oshu7MzZ/6Znfn3nDNnQtKPzr9NPPF/6f3O7j1bJd75R9qtfJSUbF9X4QL5qXD+GO8IESS13L6tdD5+s3/x30L7Kj/TJ0haK5shEZAI5HQEjm1cnNMhkO3PJgIhduQquyTK6PlsCmr28V9zV6WbIXlVj0VFRVFsbKzZonJ0fkaobt+mjIyMLA6eSbZEYBbOn+9znA4eOEgJCQcphEJ8LosUQCIgEQhcBH48+nPgCi8l9wsEssiVSIqsJlheburfYXF0ISxOVWvevHmpZMmSFBoa6mVpArs6kCr8/Pfff5QrVy6/xm/3Z5/RS8+/QOBWkmAF9riT0ksEfImAJFe+RD846lbIlVkyZSa/l3GCtuqP3JXoFoXZas6dOzeVKlXKr4mBl2FyqTqusQKxunnzJuXJk4fCwrJwdakQL2eqen8lCgkJYT8ySQQkAhIBdxCQ5Mod1OQzIgJZ5MoMYXKm5cry4vI62qdzV6S0kGhbvdBUQWMFzZVM5hAAueLE6vr16xQeHk4gqv6cXhz8PO3Zs4cZBiXB8ueekrJJBPwXAUmu/LdvAkWykPSfMx3aQYisJFg+QGDDnp8o4t4GdHeZMqx2TqzenT6d4lu1ovIVKqikmjJpkrxOREY4TJ44iZq3aE6l776brl27RpGRkUx75c9p5fLlNHXyFKm98udOkrJJBPwcgfUfbpTrhVwf2Sh1lyco5MqZJgo1mCVfXn55Ev+6RJ+djaDaD9VTEavxb46lWnVqMxIlplEjXpfXicgRDjVr1aKmzZsRtFZpaWkUHR3t9xrApMQkavrEExQKs6D0vfLyW+iZ6jDuUlJSPFO4LFUioIOAVnMl1wsFJImD6ziEpP8kaK7cIVF6xMwHr+vusxFUomwlSaysIpK1a9NT8S2Zr1V6ejqlpqYyTWDhwoV90Lvmqmz2xBOUnJQstVfmYPPb3OMmvEW1a9emKZMmEzYtyCQR8DQCIrmShMJ1QiEVGFmKHIVcWRnXytOjXqf8pFxl6HLoHZJYWUWsMsvBLkFOrt4YPYae7fksVbzvPh/0sLkqR78+krZt3er35AoamQoVKzDzQ3S0Enst4eABSkxMoqTERHONDtLcsXFxtPPT/7HWjR45kjZ/uMlvWgrZ4uJiqVbtOkymlJQrdOL4cTp+7LjPNW39Bw60yQPZEKZEJtcR4ORKEitJrNwljFnkyqy/lZ/EswKpArlC4j5W0hRozQvByRXISvmKFejpZ56xzCz4XO8+dCghQXe2gzly/vsLXZ8JNTn37N5NQ158iZkGzTq1165TmxYtXaoqESapJ5s8ZrhggiTt3PUpM5uKCc71epqWRo0bU5duXalW7dqGbcQivWLZctqyebNhHiyg/QcOUN2vct/9DnFb/MFSVb0JBw9Sz+492DN65YmFIW9iYiJt3bzZa4s1tFYw6f95/jy1atGSUtNSHbZPrw1iG/UeNurzp9u01SW56LsuXbsSyJVRQr/D/88RqXHUF0blas1Vc2fPobmzZ6uyY3zNmPme7RrGEEgCkiNHbRD6pKQkNma3bNqsO96djRGt3Hryuf1ie/FB4CSJlTXrCO+2nIZnSPoRCx3avTj4UVVKaEE6l+teSaws1ljxbgS5GjliBFWqXJkebdCAYmJiAoJcgQw9UvdhCglVyJWZmFd5cuem8RMn0pPNmqpGs6NFQm/B+eH776l3j550/cZ1WzlYjMdPeMshqdK+QljwRr3+uu4i7W1ypSVaLwwa7FENjai1mjxhIq1auZIFtHWUIsLDacuO7VSseHFVtl49ehgSHS3JwYMfLF5CM6ZPp1u3btnKAQkb99ZbDkmVVjYQu5EjXtclaZ4iV5yQclmead2Wjp847pRcibLjHZoycZIduc8p5AqEXvrqSh+r7BBDhVxZ4dDuZWKVHhJBZ3JXZPGspMbKM876IFbVqlWnx554nK5evco0M/ny5bOkpz2puYKAvXv2pMMJh9wyDVYoX4EWL/+AENGfJyPtlZHWqk+PZ+nbAwdsz8P0h8VUq91yFUx89Wm1WL4kV5Ab2jVodzyVzGqtIAfIdMuW8TRu4lsqsYy0V3paK2jJunfuQknJWednYbGFPO4kjB1oB4GXmDxFrr769hvbOAPJ79W9B924edMUueJyarWvOYVcaQkq8MhpmhfZXuUtcBeHkPQfLXJod2fWcfOZtNAYprECsUL8quLFi5M0BWZvIOjtpuS7BeHQzsmVVfHC+vXp69AsOG/hAjdHh/LYqhUr6Z2pU90iV9BePf/ii9TtWcVcxpOe9kpvEv7fxzvp9eEjbForIwJmtoFa7Ys3yBUWZ6Sy99yjIpuOMDHbLr38wAwkAclVrRUvJzIikua9v4CqVqumKlpPewV/Lq15D/WtWb3aprXSI2Bm26hHzj1BrrQmwRcHDabdu3fbxNWaBUEkz58/z/oWfaxNWrlzCrmSuwXlbvrsECuspwq5yq5Du9mZJhv5L4YVpz/D7mIl8CNtxowcJVW42WDYumEqNLsFQa6gFbBqtyA0YDzae4+uXenAt1lanpq1atK8he77XGFsQEvQ8Zn2SlR+N0IyxJYoQRu2bHaovRLNVnxIAyeYYc4lnrONcj2zE27+9uuv9OH6DfTDd9/bFriq1avR408+SQ/XV0KKiMmVhc5qn6smjzSwidDm6XY0YPAglUwwWz752OPZeKP1H+WLOPB8rEEjp75W2lIaNWpEM2bNVF3Waq/0tFEgk/1697XV54gYf7V3H/1v507Wf5ATH3noP+CkR1S09XuCXIlkH23p07MX2+3Lk5Y0LFuylPCDBPnfnDDeTnZRa6pHrsQxou2H1LQ0031n+WAyWWCpUmVp28dbbU+5q7mQ4X9yNkHLIlfuEiyTA9fd7IhjdTX/fZQRfScrIiIigh3CLImVgqgnJgDtbsFuPbpTxYoV3e1C1XMgPdzZvG+v3iotFsjV3AXZ01yhshZNmzHS4k60dhC/Tp060avDh6nkFrVXelorLFTw1UFkeyQjrQfywa8HPlkw2WTcukUhIaEsAn7evHnokUcfZXWLpkmUJ9bvDc0VJ2s4VzIyIoJeevllRh7E9PADD1rqeyUSGuD0zttvO/W10g5KkPfxb71Fjzd9UnVL1F7paa2g6UGEf+7bpYcxiNTUiZPoyy++oOvXb7AdtbdvZ1BoWBhB65k3T17q3vNZO80nBBHrt5pcido+1DVp/Fu0atUqVfuNHOLxLjIrQLHitPXjHapnsLECgRSR9PCoVVWtIRQfvpWRofJbs2Ty8HAhFStWobUbV3tsXhXF98S8Lcv3j7iWIek/ZNOh3cMDHaa/OWt3U2iJGtSoSWNWGxyr8ZUlB6bniBVK1u4WbNuunWUO7eKwgYnw8KFDtks1akJzlX1yNWbUaNqxbZtbpkEIA/PSijWrVF/yXHuEEAraXYUwsbSNb0VXhICXelorEIZFCxbSlaspugsPFjrU/VDdh+idd2eo3jBRe+VNcsWFeOSRR2jWvLmGhMWK6UDUWrWLb6XyfTJTvp7vHNce6WEHc+7I11+3aXqMtFYvv/Aifb3/a6aR0XOwBzGPiYqmXn372BEsUXtlNbkSNXEYi/HNW1DatWsukSueCSR6ybIPVCZVZztKnWlLzfSZP+StUaMmLV2xTK4vmZ0h11n31lmFXLnr0O7hN+HvsDga895quq9ydRuxKliwIBUpUkQOfC8MfO1uQRx/Y5XPlTh0+vd9zo5czV0wP9ujC7Guxo55w21yBZLTuFFjmjbzXZUs0B5BI6UNpTBq+Ou0desW24KrZzbEoteuVWu6fOWK0/Zh59vY8ePttC/cTOMLclXngQfo/SWLPUautFqr6dOmua35MPKdg5M2tI7i5gJoo3p27W7bVYcG6pkNQcAQb0tLWvQ6M39MDG3YvMlu5yLMqDCnWk2uEH4BPldIRn5qroRyALmCvyVPOY1c4d2OjY2TriYesoiI70owE7eQ9O/ddGh3ujS4nwEO6/CrmjxjAVWuXNlGrKCtgtYqmDvEn7b/ancLBhq5gpan4SOPUGiIe35XGMEwL01/912VDxTK1e760/rqGC3OZp2zoX1Zt2mj6mXicYt8Qa70CEfzJ56ks2fPuv/CC09apbXiRcJ37oOVK1QER6//oE18b8YM2646PK9n9hXDGjhrMMh5p86d6bURw1VZOTm2klyJJkFHfmqukCutuXT71m00YphiHndnzDnDyR/vy92CnnE1ySnECuu4Qq7M+lt58G0AqYLT+rvTZ9iIFfxz4uLiKDw8XBIrL2isUAUWAO1uQU8d3DzguX52mqs58+dZMso6d+hIv5w86bb2CkLAz2ztxg0O5enY7mn6+ehRVR69hQjO2X/+9afLbYP2BXWLDtKOTFvOTDRmg4hqy9MeaAtNXNPHn7D5mLncMJ2MVmqtePEw0XXo2NGO4IjV65lzcV+LFTYgtG/bTkXAnLW3WNFi9OnnWbv1kJ/7zVlJrlBukcJ30D33KnH/vvn2G12TpTNypd1tiLLGv/kmrVu7zpBcYTwaJRz+rg1B4QwzX9/X85OUH/RKr0gcXMchi1yZIVgeGP2IW5Wcqwzht0is4OALx3WYo2THut6x2f5C0NktCP+SQoUKWd77niRXC+bPp/fnL8gWuQLBGTFypJ0jNwcCO/4mjB9vt+jqLc7tWrcxbeYaNWY0Pd2+vQp3kB53tAjukCvE6MLHjV5UeTjlw+HcisS1YtC8ZMfXSiuLnu+c6v3QmHP5PS0RWb92LY17c6yppoLcbdj0oS45tpJcQUuWO1cugs9Uxu3bqh2CosB65GrFsmXsGCYc44M+1ppL4bt14cIFQ3LlCBBHwVtNAenFzFpyJdcdL647HgqI7QtiGJL+nUmHdg8Mchxh82euUixulUiseKgFaK7kAPf+ANfuFsTEW6FCBctHwMB+/e00V7M1TtPuVnry5Enq0rETOwrHnZAMvN474+5k5jnt7j290Av8Ge3iCaf9Hl27mW7KoOcHU99+/XxCrhwJqxds03TjhAe4OQp+Ta8NHWqahBrVbeQ7h/x65lwjcrVg3jya9Z46vIMr7V26fBlhkwZPXPNoJblyRQ7kcXT8jV4Zc2bOooULFtj6wmycq0AnV3Ld8f66o/rwGRG44RwUcuWqQ7urb7CJfNwMiEdEYsV3BPqCcXLxc/qLpd0t2LpNG8qTJ4+J3nUtqyfJFSRo/GgDupqa6lZIBt4CaCD69O1rF+dJu/iILXZn8dRDzEhD5Q3NlVEPgljBgf9gwkFLSJDoy/V0q9Z04uRJ1waPi7n0fOfwqDaSvlicMxOai1UbOq67Mz6yK5MZcgWN7NtTptLV1Ku2puYkcpXT53+5Dmbv5JOQ9MMmHNpdnU1cyActFcyAOB9QS6ywGxC7AiWxygLSFy+6drcgfN48Qa4G9Yfm6rCtsTVq1qBZc9Xb/V0YUoZZxr7xJn20fXu2TIMo/OF69Ui7ixE7Hb/at0+37vdmzaIGjRra7sGRGjGhzCZxFxiehbasbp0HvGIW1MoKUrVx/QaCdinpfLKh+clsG0WtFZyn+XEtZstxlP/Fl16inn16q7LUrlZDdf6jeHP/gW9VmkocaIydhmaTeBwNnv189x56ftAgy3cLuiKXK+QKffvJzp106GAC/Xv5ksp3S49cITSFUUpISKB///3XFdH8Jo/cLejbdSdY1n2FXLnib2Xh0AexwrmA8K8SiVWTxx9j8au46cUXhCJYOtaKXYfa3YKBS67eoI+278g2udJzdHVk9njhxRdZrCMx8W34Zl4n7e4tmLK6dursFXKFusRjZHjIgl9/+9USJ3bgIGqtzOzGM4Mh8prV9C1ftVLVdnei0euF40CMs3dnzPALcqXtX+C0Yd16emfKVN3I6noYPlSrjmFXpF9Pt0Szabavs5tf7haUzut8DLnLQ0LSD+lorlAqCJfjA+jdGr83Q/KycwG1xKpp82aMWPE4Su42SB45YJ2NWrtb0FPkCmbB7w5naa6q16hBVvlcQVvUuEFD5nMF3xseFd6dwWuWXD3+xBP09vRpqqoQ6RoRr11NcCbHDj0xrVm1mjnQmyULKMOsQzvMZguXLlHVb3QIsqtt0ubzhtbKHXKFTQwdOnVUiYuDqs3sfoOf4tDMMAa8oFdeGkL/++QTvyBXSxYtonLlytsdt2T00eDOmHN3XPjqOblbUBKr7BIr5WxBkVzpabAsHOEgVNBYQXOFxH2sWraKZ8SKnQMnt3vaEPcpwdTZLXjr1i2budbCYUGD+g+wI1ez5s6xpIrt27axHV6+IFd33HEH7f7yC1U79A7wddRQvQjvr738Cn388cekR96cORBrzUKcqBmRD5jNhr8+wm6nJMxjMJNlN3lLa+UOuWratClNfke9E9IMsTSK8N7okUfp77//ZjtQteTNUSgNvUWfEzVX+0HPZ+vz3btp0QdLVSZQEEgQSW3KieTKp/NwEO2es4KwiOPR3/tFIVeOHNpdfWud5DMiVk+3f0Z1GLC/A5aTBoh2t2DnLp0JmhSrkyfJ1asvv0xffvGlT8gVnOAnT5liF2GdBwF1hqNewE74PD3VrDnzdapUqRKtWrdWVYwjzZieFgwR7DesX8/KMFo49XZKmiWJRm3l5BF+Pp7yteJ1myUGcILf9tEOuwjr4kHGjvpQz7Qk7oTs8eyzNOTVV1RFONKM6WnBWjZrTqdOnXI2lGz39cjVogUL6PkXX7Q7qkc8x9JdDF0WzI8yiiRWrkdKx0gczOMQkp7gwKHdogHPidUf55JtJUJLdccdRdgBzDL5JwIgVziA+Pr165SWlkal77qLoqOjLBd28ICBdpqrmXNmO6znfHIyJScnU4kSJah4iRK6eUEAmsAkmHlItLfNghBKL8I6rkPrgwkLMuolo11ZYoR3xN/a8clO1eLvyC9Ib7FHDKM//vjDIbky2inproM3b6+4iOHomYRDCZaPLbFAs+TKKMI6ytQjHrwuaKyANT+KRpRB9CkrW6Ysbdq+VdVmR8Rb63vnTgBXo92GepHsIZiW7JnF0KMd6qHCK1WuTGMnTvRQ6bJYswjcU+Zu1SOBQvQUcuVBcyBMgL/lqcZMgWfOnaOSd95J+fLmZYFBEfBOJv9EgLncZWTQzZs3mZYEjsz4kvfEbkGz5OqjHTtowrjxNuBGjBpJzZo3twPSZhIMha9VaLZCMaBwsz5XeMZRAFIQqy2bNjMfnqSkRIqOjmGawfhW8QRHaG1ChPAuHTqpHI1Hv/EGtXvmabsFesrESSripqf1QHlYPEGgkRwtnFGRUbRp2xY7LU52zINcawWn6t49ehru2rPqDXGHGDgKQAoiu2XzFtZ/KSlX2Hl0rP9at7I7Hglt0AabxfwHfzox+j7yabWPIGtDhw9jjv9iguP52DfeMAWPEbkyimSvNQ/qYQhTtFFKTExi5ygGUsKZoYs0foaBJH8wyfrbH6dIJFeBQqwgZ0j6QQOHdgt6SLsrEOSq/L33UlzcnYTI6zL5NwKiWRDkKnduJQK01en5gYPsNFfvzZ6lWw3kaPrY43b3Pv70f3YBPoe+8grthUlQ0FxlR3Z3yBXqg1lt5tzZdouoGVnQ7iGDX6BvD3yr2hp/7733srPztMFNQdy44zU+ZPTI2shhw2nr1izNiSPyYRSI013zoIjli4MG0+7d6iNizGDjal53yBXa/UCdB9jh3VqMXa0X+UBkB/cfSOcSz6kea9myJY2fZK8lASFJSkpieUHYtGdZYjx079yFfvnlFzNi2AURFTVwIJLz3l+g2iGJwsU8ZuNcOdLwmRLci5lr16lDS5e7vunEi6LlqKry5s1DP/70s41cBRKxUs4WBLnSaq4s6EItsfrj998pLE8eql61KhUtWsyCGmQRnkbAH8nVd4e/o+cHDrRr+nuzZ1P1GtVt15OTkql1y5aWmQRRsLvkClqBkneWpOkz33WLYGEhffn5F+nw4cN22h1oxtp36ECvDlcO1nU1wfdnzKjRKi2YM/IRER5O78yYYbezDLsfoW0xk0StVZ+evSyLl+VIBmftM3o2b568VKNGDXrnvRluESwQq5cGv0Bnz521C0sAQvPmuLF2fnnOsJw6cRKtXbPGdDwwR0FIQSTr1K5ttzsUBBoaThA+Sa6c9Yy8bxUCIrnCh2JiYqKdqd2fr3uMXP2RpzKlU7gKZ2iunnjsMWLnkMjk5wjcpoyM25lmwWt09Woq5coV5hHN1QuDoLn6zoYHSNK7s/Q1V9euXaN2rVtTypUsX6XomGjasGkTO9ibp7WrV9OM6TMYucru0Te8THfJFZ6Hxq9g/gLUveezdo7DjgbCV3v3ERZSRwE7YbJr3aa1ywQLxApm1YuX1MEdXSEfRodYO9ulKLbRF1or1O9K+4z6Aibx2OIlGMYP16/n8ru7bMlSwvmLCMbJza/ahwsVKEgwbT/e9EmXysV42PThJlXkdJce1Dn+RqtZApF8a+IEO1kcHRbuqG6puXK1Z2Q+LQJazVWgIRSSfkBjFrSgBcm5yxLOCxQTDv29dCWFGjxSnzlIy+T/CGg1VyAInjALzpk1m5lNeIIPyoBB9top3AdZOnToEI0cPpwRLBArELFy5coR5OWpW+cu9Osvv1hmEkS5IBZYBMUEknLs2DGXOhMarJioaCpZsiRbvLBIa/1tUBAclX/47nsWCf3kyRPMd8pZxPKY6GgqXao0I25169fT1bCAqH24YYNu5G3U26ZtW2rdto2qLQhWKiZoynr27m1HMM6cPk2vDx/hEg7csR6+Vt7SWrnaPkcNQNthnkNcqLZPt6Oq1avZ+aDheYxlYA0Se/bsWbpyNcVhIE1ojEC8a9auRW3atdMlb9Be7t+7j0DWTp0+RVcMNkI46wAERhXTpo0f0ocb1XHUYMaeOHWyev7OuE0z33uXSpa8y26MOKpTr3xnMvr6foOGjWj2PGtCwfi6LYFcP2JeimbBQGuLQq4sDBb6V65SdDGsOMOBB2wEsYKP1Y3/blG1KpUluQqQUaIlVyAHniBXOEdSLBdf+FeuXDFECRoq/Bw8cJCZ6rCTEU73PGEXYdv4VhQCrRWc2fE/HNyczYTFtUD+AqpSLl2+5JT4aKuFFiQ8bz6b3yEIVlTmLkyQKqRbGbcIWrpr6ekqHytHTUC5kRERFBYaxuLGFSuhvIdXU66yBR/vYdq1a5R2LU23TJio8LyY/vr7gl2V+WNiCBoOMWHjA7QzzpIYsdxbvlZcJlfb56gNGEfh6L/wcIYzEkiWiDP+DTyuXU932dyJciPCIwimV/xbHBN/Jp+n8+fPszGRqhnrzvDW3i96RxHVJZSXmpaquoZ3Edo0bcJYz507j90YcSSDXvlmZfZ2/u49+tDQ4S97u1pZnwaBwCdX32Zqrizo2ithRQhaKzFhQke68847KTH5PFWpdL8kVxZg7Y0ivEWu3GkLiB52Lt64ccNOKwBfFASohTmQBaYNwf+zT67ckdPZQp07UxuI3YzKonyDbmVkZOvIEK5h5Iv/7dtKSA1n2i+r26dXHtdaifG6vFGvJ+rAGAwLDWWEA4njfPO//1wmxHpygcSjD/mYAKlC/xmZFT3RtpxcZs9ez9HLQ1/KyRD4RdslucrshrTQGDqX935dYlWoUCHCz6+//yHJlV8MW9eE8Gdy5agF3bvAJPirpSZB1xCTuRwhIGqtEK9r5YoVEjCJgN8hMHDwIBowaJDfyZXTBJLkioiuh0bS2Tz3UUaI/TZ9AAStFRInV+nS5yog3hM7chUa6hGzoJVgwCQIh/dQxLWy4DxBK2XL6WXhjD3E24LWqlWLlroHA+d0jGT7fY/AAEmufN8JRCweZmD7XGXTLAhCdSZfVcKBzIpqPMuBCyYZOO9yfxpJrvxizLosRCCSq3enT6d1a9cpvlaMYPmnSdDlTgiijPB5atO2DV25kkJbt27JluksiGCRTfEzBCS58o8OyfHkCsTqRphyJIpIrPB3sWLFKDIy0tZTklz5x6B1VQqRXKWmpjIfJviZ+HNq17oN/fnneZXmyp/lzUmyYezAYf7WrQyptcpJHR9gbZXkyj86LEeTq7/y3ktXchW19QTIFd+VhR1ghQsXVvWSJFf+MWhdkuI2UcZt5fib6+nplJqaxrRA/kyufjl5kp7t3kN1SLMVuwRdwktmkghIBIICAfhbgWDJ5FsEciy5upw7lv7OW0ZXtY9dXHE6Z6PZyFW6jHPl22HrWu3ag5uxM++//26yXUu3bt1ifc+twFs2bXKtUE/kYqY/ou+++55++O47myO7v+4S9AQEskyJgETAGgQYuZIO7daAmY1S8uXLgT5XqbkK0/l8FXVhg6YAflZsC7wmSXKVjZHmg0dBntgW/hs3WLwexJPCD4LAgmSBfHFTcKdn2ntfQlt0BSWOFX5gupSO7N7vClmjRCBYEJDkyj96MseRqxuhkZQUUYVwdqBeQvBCBDPUS5Jc+cegdVUKECdoqBSCdZ2uX1dIFkyFuCZGRI9v3tzVYq3Pl+m0riVV0iRoPdSyRIlAsCMgyZV/9HCOIlfYGZgcUYWFXhAT114glhV8rYySJFf+MWhdlUIx+2URLB7IEISLa6143zesX9/VYj2SjxMp7W+PVCYLlQhIBIIWAUmu/KNrcxS5So6sSulh+XWJVVRUlJ0Du7aLsshV1lEl/tGNUgojBECeQKT4T5avlUK8eHqgVi0fgijEX5ehF3zYD7JqiUDgI6CQK/2zTQO/dYHTAljAckScq7/Dy1NK7mK6PQMH9qJFi+r6WYkPSHIVOAObS8oJFNdiib/F1vz0wzn2J0I2nDnzu+1WWloqnTmd9feFv/+kvy/8abt/+tLlyfAAACAASURBVMzvlJZ6NfvASFKVfQxlCRKBHI5AkSLFmDP70+3b5XAkfN/8HEGuruYpTiBX2gUXf8NxHX5WrhzoK8mV7wesuxKIWiptPDOU+eP3Z90tWvUciFiqQLaOHfsxi6ilptLpM7/Z/gZJuyAQNUsEkIVIBCQCAYfAffdVVcl8R5FiBKIkplKlylJkhBKTkaeK91Wxa2uxEvmpWHFj95aAAydABQ56coUAocnRWSYf7cIKjRWOuHElcXJ1LV2aBV3BK1Dz3Povg65du2ETH0Ej06/dtP194wYc5G/Z/k6/hsOXs0yM7rZbS7ZOn/6N0tKytGJHj4pE7SrhvkwSAYmAbxAA2YmIVJOd+zRkJyIiipBPRZJKlyFctzrlyZOL8uQJo4KFI6lgIbVfsdV1yfKcIxAezGbB/0LzMWKld2YgoMmfPz9FR0c7RykzhyRXLkOVozOmXlXHQbsq/A3iBjLGE0gayFp2E0jY6VOC+fLCefr7b8F8eeo3VVTx06fUxC279cvnJQKBgAAjO6U1ZKdUGYrUkKSKFdWapIjISDuSZEV7w8JCKTw8t6qo3CBJedXn3EZFqRUAoTrPWSGPLMM6BIKWXIFQ/RVd3fBoGxxrU7BgQVNISnJlCi6Z2Q0Erl27SRm3MmxPQoMmasVSU7K0ptCoIb8V6ZigFUtNu0pnBK0YTJei+fLvC+elOdMK0GUZLiNQUWM2wzmPWpJ0xx0wpRVXlalnNnO5UgcZQYhAjHhiZCcij+oJaJGgTRJTPs1zVsgiy/BPBIKWXP0dVZmu5SmiG4Ed/lVFihRx6sCu7TJJrvxzEEupFAScmS+vpd1QETdRo5YdDJn5MjXVVsSxYz/Y/g3/s9PChgA4/0tzZnbQDpxn4TN0h4bsuGI20/M3sqLV3GymJjt5KCxXFkkKCwuh8HA1ScqtQ5KskEeWEdwIBCW5uhRxL6XkK6nbc4gjBD8rd86Yk+QquF+GnN661JQsc6ZWKwbT5U3BfAmNGfJkN0Ejptp9qTFXgoilpgnE7WgWcctu3fJ5ewT0zGZFmEZI7Vyt1SRF6GiSrMJXaxJjZjONRkirSULdkdGu+dJaJacsRyIgIhB05Cotbwm6GHWfqpdFJ3ZorHLnVtu4XR0SNnJ1TTq0u4qZzJczENCaMx35mVllzmR+ZmKYDPiZCbsvmTlT43cmbhAIpp7ROlczs5nGkVrRCKnNZqVKeca5Wp/sqE++kGazYBqBsi1aBMLDgyjO1fXcBenv/DV1TYFoOBzYIyIi3B4Fkly5DZ18UCJgiICiFcvafenIzwyFWGXOFMNkwHwp+pnB70wkbp7wM9Mzm4HsiNvt9TRJim+Rfsy+7AwzPefqfOFqsxnKl87V2UFZPptTEAgacnUzVzQjVtqdgVxrFR4eTgUKFMhWv0pylS345MMSAcsRMOtnZpU5Mzn5LJ345RgVvaMoaxOI2PnzSVSoUGG69d9/dBdiEtntQLOPSWQFILpkR+NcratJ0uxAs0IWWYZEQCKgIBAU5AqE6kLBB+lWWLitX0VTICKw49zA7CZJrrKLoHxeIuBfCIhhM7TmSkdhMxAb75ffTlLJuCzfzrOJZ+nesuXo+nV1KA69Fus5V0dGq81m0rnav8aKlEYiYAaBgCdXaQcW3f6nQC2C5kovYWcgiBU/ENcMONq8WeTqWnaKkc9KBCQCAY4ANOEHE76n0neVsrXkp59PUsUKFShXLnVAWRmTKMA7W4ovEXADAcwRAX224J/Hvrqdli9WV2MFQgVi5crRNq5gJ8mVKyjJPBKB4EdAb+KU80Pw97tsoUTAVQQCnlydOnXK9pmoPdoGDuyuHm3jCmB88ky7JjVXruAl80gEghWBCJ2vUjk/BGtvy3ZJBMwjoDdHmC/Fd0+EnD59mpErLbGKiooiMEcrk5w8rURTliURCFwEJLkK3L6TkksEvIFA0JArESxoq8ycGegq0JJcuYqUzCcRCG4EJLkK7v6VrZMIZBeBoCNX8K/KbsgFI1AlucrucJPPSwSCAwFJroKjH2UrJAKeQiDgydWZM2dsZkEcaQNiZcXOQD3AJbny1DCU5UoEAgsBSa4Cq7+ktBIBbyMQ8OTq7Nmzt+FvBUIVExNj2c5Ah+QqTTq0e3ugyvokAv6EQESE/TZr28eXnB/8qaukLBIBnyCgN0f4RBA3Kw1pHR/PNFe5wnIRjm/wZBo+egxVqXQ/pcnJ05Mwy7IlAn6PAJ84J4590yarnB/8vtukgBIBryGgN0d4rXILKgq5u+Rdt6G18pQpUJTxw+3bJbmyoNNkERKBQEeAT5xtWrSwNUXOD4Heq1J+iYB1COjNEdaV7vmSQsrcVYqRK28kOXl6A2VZh0TA/xGQ5Mr/+0hKKBHwJQIBT67KliqtPmvCg2hKcuVBcGXREoEAQkCSqwDqLCmqRMAHCEhyZQL0LHKVZuIpmVUiIBEINgQiIiLYuWH6ZkE5PwRbf8v2SATMIqA3R5gtw5f5Q3yjuZKTpy87XdYtEfA1ApJc+boHZP0SAf9GQJIrE/3DNVepaZJcmYBNZpUIBB0CkQ40V3J+CLrulg2SCJhGQG+OMF2IDx/wieZKTp4+7HFZtUTADxCQ5MoPOkGKIBHwYwQkuTLROVJzZQIsmVUiEMQISHIVxJ0rmyYRsAABSa4cgBhBIVSSsgKTjp04kcrefTelp6dbAL0sQiIgEXAXgeg6Ndx91JLn/J1cnT17VgY7tqSnZSESAfcQyJcvL/3+xykaNXw4KyDl8mX3CvLRUx41C5anMNpyJIEunfiREEkrjIgQ9+EWEaNc+MnI/MmVCcB/RDkqLzABNsAE2DjCQeZVcLIKB+0YdFRusOQNjc5PucIL0+07CvloylGq9XdydfnSZYqKiqRjR4/6FCdZuURAIkAUnT8/tWzaLKCg8Di5WrlhMe3t2YRyhRDlDVEIxNUMovAQYtf+u010/TZRZKaCKzVDuZ5T8kaFKuQKGAALRzjIvMrYsQoHjDE+Bq/ddlxusOStOPZ9inmoOVFEuFcmqr8O7NWtJ1++fPTbH6dodOZXKTIpmu3SDjXbkXGlKDLuLo/L/s8//1CePLmp3oMPsbpw/ioSD7ickZFBoaHKpIV7+BH/zql5te0WT//QYibz6o8riRkRxoqIw9aPP5LkSpz1oLlatn4xHezdhG7dJgrLJFNYqNJvKwQKpCJ3CFFGZijT0BDKMXnzhBDduK0s8BwfIxxkXoV8WonDTWEM5ssci0Z9EQx5w2MKUN01h+hmrrwUFh3lcYLyzbB+9PumlZbX88js1XRnk6xjcyyvILPAlJQrNG3q27Rxwwa7KjDxc8LFSYL4t/hATsqbU9ut7WN/x8HRO+OoLdrnvJV3286PJbnSkqsVGxbToV5N2GVopbA4cjIFbQE0WCBU6bAPElE+QYOVE/Ji0QbB4horRzjIvMrYsQoHEFlxDDoqNxjyFm3Zjcr3Hk0hRe7wFB+xlZuaeIa2NLqfmiz/iIrWqW9XX2SkcRDR1FTjUC1fDuxIN69cpsbLP/J4G86dO0eX/r1Indp30NVYQQBn2hiuzZJ5s3xvJWbK0PU1DlptrDPtrKhp9HZeqbnSTHeK5moRHezVhGmmuH8V1xJwnyu+YOJxTrxySl5o8Lg/D0gmFngjHGReIowdq3AA1nwMcm2qUV8EQ94G6xMopGAshUZFepyYwBy4q2sz6nQiRbcud8nVuV3bCQTLqFyrG5aaepXatW5DSYmJDjVV4he8M02VzKv0ksTBP3Dgpm6RMBlpZX2VV2qudMjVivWL6Mtnm7BFjPtRXcvUYHF/l5ukaLCQoEnISXnDBZ8rEEpHOMi8RBg7VuGQGxsIMk3V0B46KjfQ8xatWJWqTdtMtwt7x5HdU+TKWblWk6vLly/T/3Z+TOPeHGtHCLQEQRKGLL80RyZTSap8T6rQP9ynyRmp8oe8klzpkKvlIFc9mrAdXjDz4fWD5gEaKuyMw+5AaAVEUpFT8nKTFHglFnfshDPCQeZVxo6VOGjHILRiRn0R6HlrvbWICj7czIuO7PsyNVdXDDRXkYZnC6amphpyJPhwfTOsP3U6oV+u1eRKcWzPQw8/8KAkV4KfmSPtnNTc+T/J9AfCZEYGSa50yNUH6xfRtz2aKCbBTNMgCAQz7WQ6stuZBXNIXpWJK4SoxrwddPXkEfp1wUSiq5dVmPG8eaLzU5m+wymmXGU6+FzzLBOigJm2XGgCVeZGmdfmu8XHIDDjWlNc02LGzIKZ4zXQ8kblL0B11x+mm7nyeMWRHYMSflEbapekyoOH6/pchTvYLXjNQRy8wxNeI+wYrD97ldU8yrC8lJQUmvH2O8yxXe8rX89UgsL8Pe/QYa9RdHQMrVi+nE4cP24ob5duXalho0Y0eeIkOnniBMPJU217ddhr1LhxY3ryscftdmg68hFy5j/kKXlluYrJydM4SHJloLkCuUJKE8yBIFtw3oYDOxYy7BpEgukwJ+XFDjhorSJCiUr3HU5xHfpT8vZV9Pu0YXY4IG+ZIZOo5FOdKHHNXDoxf6IhZmK5yOQI35yaVzsGHeEQyHnvatWNSvcZQyFFCnuNkKCin2ZNpCMzlTFqVcoTk58aLfuIClasbFWRTss5dy6RLv97kTp36KjaIu5KCAbR9OIsXIO387ZsFU9du3Vj7X+6TVvdtjV+rAm9O3MmLV+2jFYsW07JSUksv7hV3kocFi1dQieOn6Apkya5FOLC25jpOXIHsgzoS6OPA20f+zKvJFc65GrpukX0dXdFcwUSBTMgdx7m2+rhz5K5WdDmYJwT8nKNHcyjHJ87O/WnCi9Pou+ea04XEvbZMEPeyBr16MEFO+jEO8Po7Kq5hpjplWuEb07OC18/PgZtoRiEvhAxC+S8j21KICpYwiuO7E6ZSmaGqEhjs+BVB2ZBV8u3Ol9aaqrKsZ2bvrS/xXqN8uhtX/dV3goVK9L6DzfSnFmzad6cOYzQcFliYmJo565P6eCBA/TCoMEqSD3V/iPHjjKcoSETZQk0XP1dXkfvh6MxrX3OW3kludIhV8vWLaI93RSfq7yhUB8Spd5Wdn2JzsTQ3CBBu5WT8kbCzwcxljIUnyvgUGvVPmZC/bpjPRVmj67Zx3yCvupQz5bXCDO9cmVeBV+OA4gVH4MwUzvCLFDzRlWoSrVmbKaMwgWt5hsulYeQDPjRJnfNggUqVCZor7yd4Nj+6c6dNH7sOJvmJliCiMI8GN+6NdNeYVckDxEwdNgwim/ditq1ak3Jycms3Wa24GsDQToLPRB3553UqnVrmjt7ttMwBTLQpn2gTWf4BjJmMhSDDrn6YN0i+rJbE+aMjAUKphcQBPzG7izs/oIvi3jsS07Jy+HCAg/TIHABDlHlK9ODq/fR0beHUfLquQyrUtBovTKJDvVtTn8lKCSLY5arxF1UvGFzuqNWfQqLzk9/J+yjvz/fTmknj6jKvaffcOZ7dW7rSso4f4aVK8oQWvwuurNlZ/pr20q6lnSGomrWY2XeTD5NZ7YqPi5FGzSnghWq0LF5E1UyQCMp9ptR23DdX/KCwPIxiD5gxw9p+oLLG6h5K09YRIXqec+RXZwCDk8YRic+mGMpDwKxqj97NRWtU8/Scp0VBsf2vCYc28XynDl4+zpvdHQ0bdj0IR0/fpxpqCBvufLl2TUQnbmzFY0WT8jfuEkTqlW7NsXGxdGJ48fo4MGDtHvXZyoYQcxiY+Mo4eBBpv3S09gNGDSQ3Us4mKAb6gL3UfWWzZsZ8UN9jRo3puPHjrFykVBurdq1GEGMjY1l1/Z8tps2b9pEV69elcFeNWEvnI11bwUGdSSHVgapuTIgV193a6zs9MpQdglykgU/IJgIEbkdmgMkaLRyUl6QKrZbMjMkA8eh8quTqMRTnWlXs0oMswY7fmKk6MjUYaq8pToNoEqvTqL0pDOUvGc7ZVy9TEUbtKDo8pXp7NaV9Ns7w+hWymWGb92FH7HrFxP20rcvdbL1BZchtnZ9qrlwB33duzldPLSX7m7ZmUp2GsCe2d/hYary5jzKF3sXXTlxhA73bcbIlaN+M2qbXh/7Ii+i4vMxyEmVXl9A3kDMmxFdgJ7cfJhuhuWlsBjPR2QXX39oq7Y2qkQ1Rkyi8t0H2M2j7poF9w7sRDdYENEdztYIy+/DsR0R2zdt3Ggr25m2IFCCiIKwzJj5HvXs3oORlsUfLKWo6Gh6pk1b1lZOruo8UIdmzJzJru3+7DNKSkyi8hXKM8IDp/gXBj9PiefOsfuvDR9OjRo3ouiYGNtuS1wXMfvx6M+MvIHEae/hb/hgwXQJArZl02Z6d9ZMVg/8vzZ9+CE7cmjchLcovlUrdj8pKYlA/kDsQMbQHvSbWKe2HkfauGDO62wTgKOxbUaDaUVeqbnSIVfwudrfVSFXMH1BS4XFiocegAkQC5vocJ2T8oKcQCsCkyk/YxAwRuILfcdPjDAhlWjYgj5rVoktLDxvkac6U7Wxc+nE1GF0etUcFb6RNetTremr6MKe7fTTmP42fOu+r0S2/qpXM1tfcBmK165Ptd/fQftBrhL2MuJbsFZ9qrVwB/2TsI8yUi7R4dH9VTI46jejtvF4Z+J48EVeaO74QdAg/I5kCMS8JVt3p4r9vO/IjvH114F99Fm3ZtTxuH7IBByK/ONPP1ObFlnH2Hy4fTtVqXQ/Xb1qHIrh3GfbCQTLqFzLGZVQ4LlExbGdR2x3FGgxEOM8gVDFxcUxsgPCAmIiapwqVKhAi5d9wDRUkydNpJQrKTZtFJ6bMWsmm8Oe7dadERpoH/oPHEj9Bw6gyhXvs9Nc4T7IlejvxeEWNReQCwQNdTw/cBAdSsjScr02HKbL1qxOkC4kPBsVFcU0b9CojRw+wtaLMoSEAoU21phIoJ1h5Iu8UnOlQ65gFtzduTF76bCAYTGDFoD9HUp0I0Nx5sY9JG4eywl5sWCDWIJgot3crMZxKNmyM1UdN5fh8v2o/nR+20pb3lzR+anRxz8x8nR4VH8VvrxcPH//2Ln0da/mlHJIOUC35vsfsbyHejdjfSHKEFWzPj20aAclZJIryFS4lnLtv5TLtKtpJRYiwkhesY+dtc0f8sL9io9BYA8NqlHbAjHvY1sPUYiPHNk9Ra6cletJcoWy09JS6enWbQhH42gXKb1FK5BIFnyedn76P9YumOFGjXhdZVJbsuwDZnZ7osljukSpRGwsfbLrU6aFAmFCArmCaQ/kSo84wYFdzK+3sC9aupRq16nNSN+cWbNs5XB5QZ4gr5YwIIQE/MaMiJ2z4Jl68joz8Wpl8Nf+NxNjyh/ySnKlR67WLqLPOjdmWhIQJhApaCxYUMZMHywsxPxMQYRnyCl5xVAUIDLQYGlxeGTdV4x07Xn6YVvYCuSNbdmZqo+bS9+0f5guHDuiwkwst+Hes5S8ezsdH9Of9U6N9z9iOxATejdjfSHmja5Znx7MJFf/Juxl9wrXrk91F+2gUyvn0A+Th6lk0JOX97ErbfN1Xow/2ykBmdpDYKPXF4GY97Gt39HN0HDKG1fC05zDrnxnJCgQNVdo5F8X/qLnBwykY0ePBh25AjEAGQEpqVvnAZW/ErRG2Dk4eeJEZpIzIhkw20HDBQJmNblCINcrV7I0oXB+h4YNYSKupuCYJXyy3WY+WpAvNi6WmQt7du9u6NPljCAHOmE26id/IExmZJDkSodcLVm7iPZ2aWwLIAqiALMQzEnOzhYM9rw8DACmBHamnc7Zgg8sUsx4IENcq4e8FQYMp7L9htPWKjGq8xi59ovnfSjz+f29mrFy6mb+/XWvZjZNGc8L5/WHFu+g/T2b098Je1m5hWrVpwcW7aB9PZvT1UN7VTIYnYWolcGobSB3vsyrPS8QY9KoLwIxb42R06j4Iy0ptGgRr5Mr5nPVONPnqpuOz5WbZsG9gzJ9rpZ53+fq2rVrdP16Oj36cD2nZhUA7unAis5MO+7IoNU0oQ4kOIwv/uAD6tUDpsKDhm3TmgGNzIK8XMXnSnGaN5IX9SKBJHGyg9/9BgxgWjH4iCn+9koYiaxyQthObBDC48eyTIbOfI0Csd/0SKAWT3fGg7+UK8mVDrn6AOSqc2N2RwYRVQAScXAWwLPmoo8Y6TrYsxkz4fGAo6W6DKAKQyfRx3VLUujVy4blNtn4FV1LPE3fvNCJ5am3RCFrX/RoxjSJYjiM0k1aUPUZq2jfs1k+V4Xgh7VoB33bszldStirkgHlBHJw0kAODMriwAnjQdsXaFtYbGlqNGcbhZa+y+vkChUenuih3YKzvL9bEO1JPp9Ma1auoqWLF9vIlb8FBs1ukMuBgwcxUx5MaWLbypcvT+s3fUgvDn6eObIbBRHl4Rug+TLyueLlwvH8q2+/UZErvXKXLFumS646d+3CnOa5RivY+oKHTrAySKs/BQZ15eOAyyvJlQ65Wrx2EX3RSdFcgSRgQeCaK1sAy8wdgowlZx7NkhPyiu3n+PANzxyHuks+YtqdAz2bsV2FIEPIiwjV9dd/RYdH9qekLStV+PJyY+Luokaf/ERHJg+jUyuUL8MHFys+V99kkjVRhirj59Jd8Z3pa2iuDu5l+aC5qrtkB+19tjldSdirkgF9pJWX95srbfN1XoxFLicfkxxfbdsCNW+TbYfodu4oyl2imE8I1qXjR9gGCG2KCA+n3/44RaOHD7fdGjtxIpW9uzSlXbtmKCvGfe5o78e54nNT8yeb0rmzZ23kylEQRe29QMjLtUGinxKXe/+Bbxmxgo+TUdvgcyWGdIAzOydr2me4WU8vgKmYFzsGkeBgL2pSeABU+IYh7IJeCIFA7AMxeKqnxoyjycBRndrnvJVXkisdcrV07SL6pENj5izMD26G5gY7BnENzu3QxiAUARLCNeSkvAhqaTssWAeH+kt2KD5XPZqzAJhi3gZLd1B0hSq087FKLASDiC/ygkhFV6jM7udKVRa4SuPm0h116tPnT1Ri5aIvkDd/+cr08IavWJ5vezajiwf3sb4oUrse1V/6EX37bDM6e2CfnQyO+s1Z27TyOsLBE3lRJh+D2CnoSN5AzVuqbTcq23kI5Spb2ifkyqjS6Kgow92CKVev+pWsECYxMZHOnj5N/fs+x2TTblN3pjUJlICj3IxX5b77WTtFrQm/x8M1aHHgRIqbDoFRqzatafyECfTkY4/RubPnWOgEJGitEBkecatgFpw9cxYjR9ysJ+KL3YIw+6FcXifPi3twskcAVOxQ1GruSpQowcIz6JXrSMun18ec2GllkHn1+81KfGUoBh1ytWTNItrVsZF9ENHMmFbsAOfMnVp4HGTLLohokOblcImBK7HYiziA2ACP/T0Unykxb76Y/ATNVnhcKfpx0mv0z+7tdO3KZSrWqAVVHDicIuJK0d4ezejK8R8ZiUCKje9MNd+aR6eWz6GfZ09QrjVuQZWGTabTm1fSPV0H0NHJr1HyZ9spJfEMc2iHDCjn4kFlx6EjeXkMM1fa5uu8MJ3xQ64RkFUbRFTsi0DNi1hXrb/8g1LT0rx2aLMrzCjQyFXGrVv01thx9OHGjQ6DUgbKbjHeR1p59TRNYt5xb73FYkjBRwraIsSSKl+hAvN9QqwraLW2btliwwjE55PPdrGQDiNHvM7yIwAp6sG1Lt26sfhUcEpHKAU9B2zsFsTb2avHs3bYY4ciQi6kXLnCZPps1y5GsmrXqcMc87lzvaNdfo7ucUKVk3cWGo0Vb+6ElJorA3L1ecdG7A4PIgpTjBiUESYYre9OTskLUx8PXAmMtDg8sETxufqmh2IW1ObNE52fKg0aQXe26qwyl5z/bDv9NHsipZ/4kWEvlnv/sMl0d9csJ+NriWfou4mvMbPfoxv3U3jcXXR89kT6dc4ERq4eWvoR7evRjC4fVMyCjuQV+83f88K8KgaydSRvIOd98O3FFFWmGuUtV9YV3uOVPIFErtLSrrHdaE80buyxA4s9dRCy2XKNfK5EcgHS0qVrV6Z14gmmwHmz5zCzoVZj0TI+nl4bMZxpq5BAfrDjEBorBC4FKYNTOjRiZnyueF6cgTgU8a5atVKNXcgCwgXSZhYHb/g7OdN2ekMGTh7x25m/ni/zSnKlQ64Wr1lEn3dQNFd8hyCCYGIhA8GCdgBaA7tglJkarWDPi7AU0IrA50cMImoLtCng4CxvePkq7Ny1lIS9LNyFo3JvR+WnAhWrUEjKZbpw7EfLZBD72JkMvs6LY3j4GAThdyRvIOct/Xg8VXv9XZ+dL6jH1gKJXN24cYO+2L2bhr7yakDuANTTvugtpmZ3yYFc3XlnHB07eswWNNRRuYjujjqw21C9q08JnaB91p1dfRUqVqDo6BimFTMiA+6U6yl5ZbmK164zHCS5MtBc7WyvaK5AGLCYYaHiQST1gmfmlLw3iSh3pkmUk0sxmKqIg8yrjB0rcdCOQZB8kH29vgj0vC0//p5uheWjPD6IeRXo5OrChQu22FbShJS1GBqZhSRGzjHSI7zeNLPxdzJQzNiSXBmQq4+eacT8qrhTMgJMqoKIZvq+4HHug5VT8iJoKHfk5n49RjjIvFlBT63ADGRKDCLqCN9Az/vQG9OoRIN4Ci16h1fMfs4qiY524NCe4j8O7YhtdfPGdXrkYeWgaFcco/XMK6JDuzPzisxrv2FAYmZvtstJ40w6tOuQq0WrF9Fn7RsxrQMPGgknYkdBRHNKXr79nweuhNYE5lIk7pfGMZN5FYdzK3HQBgYFsTfqi0DPGxZXmp5cuJ1CSpV0xnu8cj9QyNX58+dpzSoltpWYnGlncmrenNpuvTAQetohrcZK+7LJcaUgosVBaq70NFeZ5Aq3sO0fpEHr0C6aYrB45qS83IkaYQCQ9IJycsxk3qy4VMAiu5iJmyo4sTUqNxjyNt95mEJ8GPNKnB4ChVzBFaj5E0+yUAxIYogA7d+ONAkyb+YEpxPGwkgjKDHzLGbOyiwLRwAAIABJREFUfM+04UZ8qT2UmisdcvX+6kX0v2ca2YJcYpGCyQ8kgh//AtOMXjDKYM/LA1hiYTcKIoqdgsBB5rUeBwQG5WMQpB7+f0Z9EQx5KzzTnSp2H0K5yvg+5lUgkCsW2+rMaerXp69qZuO7vPgONL7oiH/zB3JaXm27+QKuh4PMm6lJyASCYyQxu83ioYk4bP9kJ7VsqoQjCpQUUrZUac5rLJe5PIXR4tWLaFu7hszniu+AS8uM0g4/Fji3s639mePsGt8dl0m4gj1vhLBLECZARzjIvEQYD1bhwPz+MscgyL6jcoMhb56YAtT661OUmur7mFeBQK4yMm7RhHHjaeOGDbrb1KVvlPSNkj546t1+ntJ2Sc2VjuYKPlfb2zVUdgdi63vmD7LmhRmMH96b+ewNvpMwB+S17XwjIrSbBU81wEHmVcaO1TjwMQjYwzJ/jPoiGPI+OH0JFbinGuW917cxr2IcOLRf8QOHdsS2Sr2aQo83amR3SLPc1WXvExMou874EiXlVZAIFBykz5UOuVqzdxf9tu4DRhz4DzdxQZvFDpgVCBf+ndPygnjyHxAIvtDr4SDzKppOK3AA1nwM8jFpVG6w5C10fzW6o2INyihUwHJNtZkCY6KjDY+/uZKSYqYoj+S9efMmpael0Yb1GzIXIaUaHMOihGTCf26r/s7yYcnJeRWM+MKtxUj9t8ybGd7LJ5jpjVejfvN13iZPPCHNguJMF0EhVPnBB2yXxk2cSGVwMGtamkcmRFmoREAi4ByBm1dSKCQywnlGD+bwd3KVnp5OUZGRHkRAFi0RkAg4QiAiIoJ+/+MUjRo+nHGGIz8qp40ESvKoz5UWhA+3b6cqle4nf/gyDZQOknJKBIIRAX8nV8GIuWyTRCCQENCbIwJJfkmuAqm3pKwSgSBBQJKrIOlI2QyJgIcQkOTKBLBWaK4OHUygEnGxhNPWkZKSkig5MYn9Oyo6mspXKG/pdRwyevL4CVsra9auxf5t1XWUhTbxVK5CedsBp564LmJ34vgJdiAtklXXPdEHYh9DVqv7wKgvvdE3nugDvfeDY2bidfVoVn8mV3y8ufIuerr/xPKD4d1yBVOr5j1P942n1x5vz3vZ7RtxfFoxeUhyZQJFK8hV35696Kn4lvRUfDyreduWLbRty1b273Lly9Mrrw219Dpe0HemTLG1csHiRezfVl1HWWgTTy8PHWojiJ64LmL39uQpdPKEQhytuu6JPhD7GLJa3QdGfemNvvFEH+i9HxwzE6+rR7P6M7ni482Vd9HT/SeWHwzvliuYWjXvebpvPL32eHvey27fiOPTislDkisTKNrI1RXf7wYyIbbMKhGQCFiMQEyMg92Ccn6wGG1ZnEQg8BDQmyMCqRW+8bmSk2cgjREpq0TAcgQkubIcUlmgRCCoEJDkykR3Ss2VCbBkVolAECMgyVUQd65smkTAAgQkuTIBoiRXJsCSWSUCQYyAJFdB3LmyaRIBCxCQ5MoEiJxcXZZmQROoyawSgeBDIL8Dnys5PwRff8sWSQTMIqA3R5gtw5f5feJzJSdPX3a5rFsi4HsEJLnyfR9ICSQC/oyAJFcmeidLc3XFxFMyq0RAIhBsCOSPiTE8W/DyFTk/BFt/y/ZIBMwioDdHmC3Dl/l9pLmSk6cvO13WLRHwNQKSXPm6B2T9EgH/RkCSKxP9IzVXJsCSWSUCQYyAJFdB3LkGTbt0/AjdTLmsuvvXga90c184uM9jABWoUJlyR+dXlZ87OoYKVqxsu4b7yCeT7xCQ5MoE9pJcmQBLZpUIBDECklwFdudyonTjymW6dPwn1hgQJ1zn6d9j9mQqUFtdtE49m+hFaiv/jowrSZFxdzGiJomY9T0ryZUJTCW5MgGWzCoRCGIEJLny/84FUUpNPMPIE36nJZ2hYCJMVvcASBa0X5xscfKlpymzuu5gLE+SKxO9KsmVCbBkVolAECMgyZX/dK5CoI4wEpVFqLI0UFZJCi1PZOxdquJyxzjW+jBznZvmuX+ZGVLfv5eRxcQzKln+8qApkhMvEK2I2JKMhHENmFX4Bls5klyZ6FEbubosHdpNwCazSgSCDoH8+R3sFpTzg8f6G75MXBsFIuUuoSiaaRqLAGGKUwhTZKxiJuMpkDU2oomTmT5PKKZPZg69cpluaEyg7nYY8AJO+Cla+2FJuAQg9eYId3H2xXO+2S3o55PnoYQEqlmrFp08cYJw0rc/JMgEWSATZJNJIhDICEhy5fneA5GC9oZrpER/KFdqB4HimqUC5StRnkwtk9YZ3JWygjUPJ2GcgIF4Me1f0hlGYt1JCtGqRwUqVGJkSySs7pQXqM9IcmWi5wJBc5WUlERvjBpFT8XH08njx+nloUOpZtWq1KlzZ/ZvMSFvp2eeoU5dulDffv1MIGEua0pKCj3VtCm9M2MGrVqxgv3WS5Dz0A8/mCtc5mYISOy8OxAkubIWb8WspxApaKPMECmuOcEiDu1JRGyWNspaKXNeaSC4nHjxPjJLutAvIFnom7jGze12OgYrqpJcmejZQCBXq1aupOTERAJxAsFq0LAhgdyARL0xbpxKa9S3Vy+qVbu2R4kV4IXWatuWLRQbF0clYmPpqZYtdVHnGjcTXSKzZiIgsfPuUJDkyn28ubbkr4Nf0YUDinZKG+JAr3Tm91OhMhWpU4+Z8Dipcl8S+aS7CGRHq4h+A8mKa9QsqHcpSnJlYnRxcnXJj82CMLtFR0czcgUzHP6N9PmePbRg7lxatW6d7t8cBizSTBNioekuOSmJlQmSB3LFZXIFerQHyRXzppm8vG48A7mM2gvZgWVsbCyTXS8BM737/FmjsrmpVA8PR20xqs8VPMU8aLc005pFTclfwIHPlT/PD+61NntPQdOBxRhaKeW3c2dzvmMNIQTyl6/EFuGcal7KHvreeZoT5gsHv6K/Duxj/exK4lqt2EbNGOEKpqQ3RwRS+3zicxWok+dzvXpRg0aNqEXLltT5mWdojKDJ2r51K70zZYqNxGDRhRkReZHwLMjC1o8/Vo2PBfPmsb9hVkQeLNjQkKEspPmLFrk0npD/iz17WH6QGBCIN0eNokcbNqSrKSns75Xr1ukSMzEvKkM5YttEAdBOkMy+/fszEyUnNmgv6uYkDu145cUXWZshD//99owZtmdWr1xJq1esoBbx8XTo4EF2HffxLPAFqYqKjraTB22FzOgLPIc6ucnWUbuN6hOx43Jr2w9yPW3KFNZ/PA/kLVehAn2+ezczDfO+dqnDckAmLBinNq/S3bGVL29e+vOvv2jtqlU2JNp36kTFihal9OvXDdHBTqvSrToFNXqcTGGh5Q7ozhrMzEaSSDmDKaDuo+/NkC0QahCsYCFaklyZGK5Zmit1lF4TRfg0KwhCp2fas0UUhGXMuLFMHkWrNY/emTHdpp1B3pdffIn69u/HTItItapWo4QfvjckVzwPyMIb48a6pG0SC3uuV29WH0gJ/t2xS2db3e9MmUpPxbfULROECYmTAxAU5F+1bq0u3iCEaC/uczIFcoU6t378ESNJwAn1dezc2VYGyM22LVtt5QKPPfv22sgWnp+/6H1C+SlXUujloa+yZ0X58O/Pd++ht2dMt5X7yosvUYNGDZn8jtptVB8KErGDnCePn7D1L+63bNqM1Yn2vjlqNJWrUN7WNoUMtmeyG2nnfDpwfVT5p20fZU69egEWc+UKo9TUNPrpSJYWplLlyhQZGUH//XfLUGIsOPcPfI3uG/Caj1plfbWpiWcZiXKVTCnmPMXZGb9lAEvr+8QfS0z87CM2TpJ2f+TUWR4aLZCse7v2Z8FOAzEVyJ/f7vzRQGqHjzRXgUmu0LFY+FevWGkjEbgGIgEioDVfaUmKq+QKxModLYhIECBncmISDRn6qikzIh+8erLye7xsTi75dZCcFvGKpg4YgWxok0h+8G+QIpGAIT/HTSSrvBxgrSWeILfbt2xl5MdRu43q05IrkCWQKU4UQRzfGDWakUJ+D6RQTCCjsXGxdm0JpMnASllhugK5arB0GxWp/bBd0XoTp/jxdfPmTQoNDaWwsDDVs4cmvU5/H9xHT2z8QnXdKL8/Xr+VepX+OfQ1Je3ewQiVMwfnwjUfouIPPkL5y1emonUeZg7N/tguvf6ScirD1GocUn45ysbOqc2rnZqJQcJLt+rIfniyWh7te2pF+ZgjDn//Az3TqpWVU5PXypLkyiTUWPihtRGJgyMiIt5zlVxptVuuiiiSK5AAyAlNDzRnjkgW8k6bMpX5RvGEdhrJIZoyRdn4dX5Nbwel+Cy0eyAt+A1SJuaH9gjyg7BCG8c1ZMBQzwdLMQ2+ysiPUbsd1SdiB/lFbZioqQIuuKfnwwZNnTuk2NX+DaR8mPg/7/EUPf3zRV2xHZGr83/+SZcvXaJixYurnk1PT6ffdu+ko6/2VJWL60b5/eU6yCY0Dqd2bqbU3xQ/SKOkmPgepujKtSjPvffr4uAv7UIbAgH/YJbz4u8n6ez/ttFfn251SLRAykGw7nqmB92MiPH7cQXXgf3ffEt9e/QIpKnPJqskVya7TY9cNaxXn2k1tCYhbkbkWg49coWFu0RcrI1YOCJqzkTVEgTkhwzbtm5lmiQ9GZEHWhpooUTS4kxzhee05IkTJ5gFtWY1LrvWpIbr0AyBEIHciaZIECX4f0ErBPlAEoE11yg5wsNRu/Xq02IHbRjXvol1ilosZ/2Rk++7S67K3VOWTp8+bTjxh579TUXa/HlhhxkH2in8drSbj2umQKq4ls+f2yWOaymngoa/4AAt6C/L5zk1HYJk3du1n82k7C/y87EFeW5nZNCFfy5SmxYtAnIqleTKZLfpkStGkGJjmYZFTCAFom+W1ueHm5hgFuPPWkWuULa4iw6y4G+tjHrtgbYLGiVDzVWmRgwkR0zcL4n7XGlJECebnORpZeTmVXGXJsoXiY4R1rwsR+02qo/7qHF/Nd4mkCpcO3QwQeXjpUdGtWWbHFZBl52Tq1bf/KEbl0dPc7Vu82YqUawohUdEqPAQJ36YQb6fNIJQrj8uCCc2r6UbRw44JFRsK32jZhRdRWqm/ImYiAt7MGgG//v5MJ3evIoSd6vnafHlAqEv1+clCitb0e80WeXLl5c+V66uDDafikuB63PFyMi8eTT//Sx/Iiysz/XuTRgM3CwEgnICO+jef99Gcl556SX2b+QB0UBMLYQgYKSnXz9G0GpVq0YJ36ud3l3FFzJAu8N2M7Zvz/x/uPP9yy+9RC+/au8Xxghes2Y0ZqyiGeLtw2/IrmeCY35nK1cq5sZXX2UEkmutUA4S21U4b56tXWgv/5u3v1P79qp63xw9mlauXUvTpk5lZQAT7BbE34y89uun7CRsr2wq4LJxWXANbdFrN3A2qg/4i9hxUvrO1KlMc4Y28k0JkIvtSBw92tY2ZoqcN4/emZ61ocHVPgvWfNDU7Hi8GsU1bkal4+1390VFRdJvf5yi0cOH2yB4463xdG/ZsnT1aqrt2o2MDLr0zz9UtEgRduTI0TmTWYymGlPe9xtTIKJxn968mn77cAWln0+061JlF1cz5oAOUoW//ZEYBgOh0DMl5/R2YXweXTyTzm5bS/D300sYm/cPeM2vNKcFCkiHdpfXh2AgVyAJWFy1vjVYYNlOtj17GB6c5IjaI+bbNFXxbcJiz8kDyAGIAn44AXEZVCEjTFaoH0FGQUq4PKhLJCPasjnRw/NcbrQRfzvym4KGie/k48+JZaMM3Oft1cog1ouyEAWfm1b1sORli1gDX7Fu8Z623Y7qE7HjMnDToh4GYlnO8HWnL4PhmVNbVjMy5Mxh26it/1EIXQsJpejbWbsHQU4qvDjaL3xGmEPxllXMqVibsFurcN1GVKDaA1Q+vr2hJk68IQmXgobEwTM4FIoMZ1osR++kP71fklyZWAWCgVyZaG7QZjVyaA/aBsuGWY6A3sQpzg/+vMCCNIJQ6QV6hC9LbKPmjFjldI2JJEpZr42/jefja5fQLwun6WpaITX8saDJ4udI+kJ+zBEHDx2mjm3bWj7/eKNA3/hcBbBZ0Bud4u91SHLl7z3kP/JBu6OX9MyCYydOpLJ3l6aLV1JspkDxWZgIU2/8R+XqK3HjePLWxH/t2z26X/3QUt3bpR/biSVNft7vF2kKdH+3rCPtMsZytWETqPgTrX3yoZAvn9wt6PJMzr9M/5XkymXM/DGjJ4748cd2Spmyh8AXz7Z0+RgPXpOeKRD3xOt131vBAiR6SzPy66c76PwH79ltc4efCr7wuSzekkdqxKTp0OoPixNrl9DRaWN0fbIQEqT+O++zA72trtfRhxHdlrsFXZ6BJblyGSqZUSIQ0AggrtOudo/So0v0g4gW1HFW5bsF84Ub7xZMGDmQnbHXZMMXHvfNSTl7ivYP7UspR5TzQnkq/mRrKv5EG7rnMfVZbt7SoElNjfuaGl9oPAOlv+CThTAO8MnSSzgVAT/eGucVKsjdgi4vApJcuQyVzCgRCGgEYA784tmnqN1P+kFE9cjVhq1bqVqVyiRqtrUTOS+3RUKSx0wV2Omot8hAU1V51Nt+4UzvTQ2C1JTlLE1ZWtIZ+mZYf7p4+Gu7OYhFe39xDJWqWlN1zxOES2+OCKRJ0Sc+V/9euhRIGElZJQISAZMIKCSoJbX76R/dJwsWKGAXwybr40uZH9LTr2cSqGK2MlDuZ8/GU8NdP1Ox4lnXjfKbvY7yE0YOUu1wRGBPfLHDPKIQDevrNSunzJ81rPTGicQn+/jcOnqIDr4+yC4AruKL9RaVileO0/EU/npzhMlpyKfZJbnyKfyycolAcCLAyVX817/rBhF1Rq6UL+HLdkTm1y1r6JvJo6jL/l90vpzt8xuVo3f96JwpKpOIuIiYKUdZcPTll9eVbpM4BAYO0OKCYOHoJm3CBo5KI9/WfU+t6F/MEXK3oIvrg/bL1MXHZDaJgEQgwBDApLzloTJsBx3/whWbEB0VZRdElO8W/OfKFbr0z0UqWuQOVauxW/DrCSMotlRpqvvectu97E7kMIPsf74r8+XiCU7qtd+aJez+yx5xk4RC1KRI4hlo4+HX9cvotzmT7LRYkWXLU5MVH6s+oLL7PvKREp4vnzxb0NV5X5IrV5GS+cwiAE0JnKixmP+yfD6VbtVBtbvFbHmBmh844AfkAF+b+F2gQiWfNOf0ltXsq9dMcrZbsHhsHD307nJbm7I7kYNQwXzJz/6DtgqkSr0b0Z5YXbx4kQb3H0BDXn2Ftm/dRh07d6JpU9+mAYMHU7FixVQaNwSoxb1effpQ7QfqZEvjdvDbAzRj2jRauXaNW+Vgpy9kadHyKTpz+jS9NmKEXTmrV66iIkXuUAVKzi7OvJKcWs7x4X3Ye8nN5L7GISIygtasXMUCYs97f6FLmkS9jxD0K96ZR5dsZe+kle2i27fl2YKuTp6SXLmKVM7LV7tadTr4/XduNxyaByREGD44cpChr4/bFQTIg5woIO4ScGj2yXcUEZe1hdpfmqFnFszaLRjuFnEwu4DjyBpgxBN8q6ARUwdO1NdYgYCAnCDVrFWTHm3YkDZt3MiI1roPN6rk79y+A9Wt9zB169FDdd6nOwvRooXvU6FCBdkRT2bbi/wL582n3Llz04ED39KLQ4YQTkbQlnPu3NnMdtViv92RU8+k66tyzn/zJe3r3Zod7QIS4A5uruLAzeGo64G562wmsx8mv84+/lC/r3AQ631z9BgGA0j2/ZUquWzaw0fI4QnD6Oy2daoxzkzob0ynfFUf1PFJdE9TKXcLmpitbeTqX+nQbgK2HJEVX1B65xi60nhmgqpbhjkdYwLDF1aT9V+48mjQ5dlQuTBVfe0tunz8J7p04ojf4lCwoL1Du223oDA/sAXh8mWmDRJTdq8zrZpArEBGgZtq4XVQ7/GjR9kRU/zIqIKFCjE5x4wcSY82aGAjPzja6ovPP6d5CxdaIj/qBSHiRzSZxeGTnTvZsz8fOWJP0DyAsyt4Jh07QtH/3aDIuJI2bbPYLrzPqYln2f3QQkUdjofQM78ycsy1tSjnjz076eehvRRytVghV3q4QYuZr/Q9rPy8/15g2kwuk15+yHXl7Cm6ni+KSlWtwcpl5KpnSypQrQ5VfnupS+MWz9zKuEUhpcs7zM9xQNtu5c6brfeidvXqtPvLLxnRduf9Sv9mt+r94f1ce/wslRuA2fEp5tebIwJpwvaNQ3uQkCucL4dz8zDZiWcIOhoAOPsOEzLyi1+N2mdcyWdlMM/slIX2IBm1B2Xj/D2+IJh5QVzBAZPT0bmTqerQCfTDlBHMpIPFEtfFiZbXq72OSRQmtNSks+xQYDzPtRd8QsOzmJx5wjOYjHn5PBI5n4xx7/KJI7r+RigDzzNT5gmUEcM0bjxIn3gPeWMbZpn2eL24jkkW9UN2/EbdIAyY4GAaxX09fycz+Hsqr97Eqf34ys7E7IiIYTcgIlN7YkHAnNC5QwfasmMH3bx5k9q1akUr16yxjX0cBL5g/nzbHACN15BXXmHzAc7T3LB+PQ1+4QXVhwZw6NenDy1dnuVnBtlx7c4776QXhgyhNatWsUPNURZMlhPGj2cHqiPhvcN1VxZSZsJ8+21q8dRT1OTxx9nCO2/OHHbQPMpHWQMHDaKIyEg7InDu3DmaMG4cZWRksHpBPl9+5RXixFNLkPGO7BvcSXUEC9P4zFlnIzh4n8Uo/yyg5dsL2bsCEsPf5XKjptHJcUNs5l1eDidW4ngo0/MF+n3xu+wS8pWO70jfT36d4D9UsvcrBBMeNxPzPPeOnE6xZcqyZyD31y90JRyIzBPbUdr/NSaTmPDBh2OSuJw1F3xId1aqxrIcnTuFhfwQTdL3DRhqm7t4WSgjLfGMbcziXa/w2kT9MysvX6aIiAjWhxhr6DPMy8906EDxrVqxejFu+McsxpZ2XLn63qFN+1/oaueHxQmWq+VwvLT5JbkyMfsGuuYKE8+bY8awiU9c9HEdkxcOJsYEickTk8rJkycJX65Tp01jz2DA4z4GO57Hz9vTprG/xbLLlSvHygAhAXnDs2PefNOGNMpAWZzMiPXzlwfPbd2xQ9U7C+fPZ3/3ee459oKhfpT7ypAhrC78jYSvbFfIIl5Q4IGDk5FwaDTK4xootH31qlXsIGnkxWSL9moT2oJn5y9cyGTgGDvDwdnQgxYHiZnGMqMLY0JDkDz+FQsNBiZWcTJlfjfjFb8bnh/lQLMB0obEv1B5ObyuyNi72HO/rJin+lIWZWV+Pj2z/Hz4PXxVo7xdTz+qcq7Gfa5Z4fXiGhYFaKdQHgvw13+oM0j85r4zcpXdidlowhY1VmI/G+V35zres9OnTzPtSPny5dn7hoT3dsnixTRw8GBq1LgxG+sgRRj7786cSbcyMmjr5s22dxT/4Di0ePJJOvhdltlcvI73Ddoy/L6rVCn2brd7+mmbzxTq3bJ5M42fONElTQre1TmzZtGEyZNp965ddOjQIdt7i3cVJA0EUEyQZ+a771JYWBibC5Hw/n/zzTc0YuRIu3oRoHV3+0bsvcPYLVLrYfbO4EOh2vRlVOqBevTRE9XZfbxP+UrfS5ePH6F/9u9mHxJ4p7G7EySZv7uKf2FlG2G5b+wsKv3Aw7Z8eDeLPdmaYirXpMRV822kDeWh/JJPPUN06R82P3CZ8NGGd46/+/jY+rRdA1bnvb1foti6DW1yY844/+2XzGSGukq16sjahTZxOfk7zueVsMgoKtW+F+XLly9LbuBRrwkdHvMCpfxylGEJGXEawMWff6DzX+xkH06idp6PBxAr9D/m5A6dOrG+2v/VV7Ro4ULq2KmTbUxAc7V9506XxoM4DrUE+c8fEmj/c23tIrtXHTOdYuo/ka3yMUfI3YIuTtmcXF0MYM3V4YQENngxgXTI9HvAJNmlQwdGLGrUqkWYXDGhYbIbnUmKMCnhS/KlzK9UQIayQCRAZvBFyP/Gczwfym7VvDmtyPz6xdcIygdh45ogfFW+OmQIm8TxJYxUp3p1OiBMxrgmkiueh38587L69+lDzZ96SuXMatS9aCMSSCVvD9oJWXn5n335pY2ooey5GvMILxv3ID/wcwUHV4bcl5lftvcIJp+Pn6jOzIaYLDEZ429MXPhizF++MtM2wT8Cqekn3zFzxLHMCRYTbsVMAoMJF+WDDD2yeCsdyyRt4kRYQtA4cXkxKaNO/IYMkA2TL76EefkbKxdmk2fj9V8wWXdlTuYt9//OnsOiApKABNII2SGHeDyFK/j4Mk8hHbMgnx+Sk88zzUVRjSnweqaJ0N3rwAxaK95H6DfR2T+75XM8/75wgbp17swWNrwL/EOl8SOP0IxZs6hylSoq6MeOGcM0UD379FG9o6I84vusvd6nXz/27uD6wQMHmKaJv4OoCNdbt2xJi5YuVWmPjdqLMhbOm0cLFi9m8xjMmphv3MGn/kMP2c1DKOe76WMZwRHfqYu//0IXfz/JiBX6Cu8hNK+Vsd0/czzgPcH7gnenZLse9EXPeBZBH+8yNjog8XeRl83fVW6q4+MH7xlSyad7UOnnhrLxJpreMnLnpd/37KSjmSZF8T0Hsarywkj2PH8GBO1cwn5Vfo4/lxNl4F3dWrcMe5drr/iU7so0KeIj6bOnH2Xz0YObvqaQM7+yOQYJc0F4pslyb5P72LW2R5QYcmK/rFm5kn3UY90Rr2ONwBqF+RjXjfrFnfcu6tZ1Nn+Ju20hVy2NidDs+IkIl7sFXZ6jg4VcgRBB7S8mDOqk5GRGuji54nk4Qdq8Y4edRgh5uTofpAIkSZtPJB54QVAHSIiY8KyW2LhCrkDsxLK0BMzlzs3MKC4CkBtf1JyEOipLS66c4eCKXJj0QGRAOkCU+OTFiQsm719XzFNN8OLkzEmZdrJGHi25wjU+WXPSpCcjJ1JYNDD5OEp80v5xyggmO5+Yed180vXVbkBX+sDjWVPCAAAgAElEQVQojxG5KndPWTp16rTlxErETA83sxO/s/zQFCFxrZVIWERMUA7IC5zh8eHB379u3burCCZ/r7T14joWzDyZvjOoF4QImmieoNWA8z0IEn/XHckvyoMy8C5CO96seXPq1LWrag7TloO6sbj/cuIE07r9/NNPKnLF8/Pdc3xMa8vhH0ZwCs9zbyXbeNASJV4OiBUIlh5x488UqvEQNfxguw0X/r6KBAc3MSfgPRXNkfwjisvF5eaFcfk5IeL59dqLZ1COVh5+HfWifP433u96yz+xjQcuN8iVFjc+jzIndc0HCu517dGD7rnnHoImVFwfnI1nZx80IIpokxHBcqd8Irlb0OU5NljIFSZArQYG5IZf1xIU8Z4WLPGeUT6ReOhppHiZ4j1XNVfOCJijzgUpnP7228wfgyeYFHiZuI6vcpgood3iC41emVpypYexmMfVQce/dDH5YtLCxMm/qIwmSiOtlCPNlUiuoGHiPltaOfWImjYPvtqhnQK5EpOWXHGS6CoW/pRPj1zx3YJ586l3C7ozMYsLi6j9AwbZ/aJ2RR5xDuAEatnSpXYaJch57OhRZh7k5Ar54SPDFzS8Z9B67f36a7sFE++5eF1brzuaiHNnz9rmMuAFeWBa2vvll8y8D5IGlwQtDiBhuP7gQw8xcxDkN9K4ie9l4bqN7NrF78O0V7G1EgkciX+cFHv0Sao3ayVb0DkZgbkP7f3nww9spj1omv/8Nmu3ICct4vvKNUC4xj+4QNTwAYSxg2vchws+Rhf372ZaMh6uQ8RBnDu47xhwEOWkfOH0ZafHbNppkaDtad+IUn8/wTRVnLAYadxaHEzUJVCt2ral6tWr232g4MMc4UAaNm5s2C/iHOHKOBfzp1z4i77q3YrJLyYtQRbb62h8yt2CJmbsnEqu8NWHiUer7QJ0otrdFXKFSZabCEXoRbUvruuRKxAdmP84yXGFgDnq3vjmzW2mUJ5Pr0y0H5M+ZBTNFWLZniJXfLLDRAmTH76sOPmBiQhERrvYcvMR1y7pESKeh3+hGk3WesQJ9RpprkTtWs1xs9kErCWBelozE6+hX2TVI1d8t6DoNmB2gtfLD1ML/6LWahWtKJ8TEHGh0NNAie+uWC/mhpo1azINL57DvUGCTxPmCLy78JHRahDwvonX+VyzbuNGt02r4jykxQcaevhgjZ8wQVU+6oWMMD1yHLgLBT62tOXw9wfj+77Ji6lEprM43rV7ujxHZz/dTt+NeZ6RGhAZfKyAbIB0YfxrP5DEBVx8X8s8+zydTfiafujfjmmwH12yhf2GPNtrx7F3QSRX3FzHr/GyOMG59s1uZlqG3CBqMB1yQge54UaA8YY67p+yyGby02riDnV7khE3UeN2bNNq+m3CKzZNuzONW/1dR+3Gw8rly5m2EP5yYkL/YI6FllNcH6we/zARcjcGXj/8yhos3WHaBK83R/jF5OWiED7ZLRgMPlcgSuLuN0wscMBWJsh5DP4+zynOz0h6RATX8TUBx0NodlwhV2PHjM4kSFllo5xpb09lPl2j3xxre3lEfydumuzQuZNNLn1yZS+73ljSk5UvAlxzhTpFx3gjkybK9xS5QtkwDSJhMhNJDXbxfNkznk1mD727jDnDIpTD1y90Y3kfWbyFcFAptF34euV+Hbj3xbPxLI9ZciX6XPEFgvtRYcJGmdBacZMk5Pns6QZMfi4Pl1us28X33W+yOfK54vODMvFfoqLFiqvkNnMd/nLAE0n0y8HfZsoxmx9zwPX06/RMh/Y2+fF+QEMFZ/C7y9xN4RGRtGbVSvpiz+dMawXT3kc7dtDSxYttvlp4ZuP69XbmNS6Pnu/Mq0NeorDQMHp9zBj2/uGjBi4DCiFyjid/t2fMnMl2HdauU8fmVwly9eOPP9KLQ15S9Qv/uHv/g6V0991lmKvD0CFDmKZL0azZ18tJL94/7HQFMcH4x5EqBRs0pSOD2jNSrL0vamw5aak6fRnd06Q562fe53iudI9BVLFjL9sHCu5jt2Bcp760t8n9LL/ou4SNJilHDrGxgudBAvF+giDc3boL8/US5Q4rXJRu/fMXk1tL+FA2/CEr9n/NVj/8sh6eupDSks4yooiE9xjn88F3DIkTLmcaN+37j/GclJxEo4aPoEcbNqAOnTqz/kd/Tp44kbp2727rxyyNp/PxwF8+V98XzFmYV8VNQpyMgiS7Wo4kVyam6yzN1b8mnvKvrIcTDjEtFIjV1GnvsB1wO7Zuo+3bttHchQvYYNbzW1K+KF9mQdtq1lR2G2KiLRFbwub0jrIVc9gCVaP79+nLfJeat3yKXcff5cqXoxZPKc6O27dtpZMnTtrqxzXICFmQB2Y5XheuQXMF+etUr0EHvjusqotrmHge1DVl2jt2vmIKWWvBZMeLzGVnEX+Zg34J6tKho+o+fNVWrFmtuxNRbOMvJ046xcGV3Yy8Yb+umG9zUgeJ4up83E8YOdjmHC4CoZCwmewSJkJO0HgeTGzcJ0OZ5LbQxsrKcS1tj/ztcNCe3rLG5lgtZsSXL3YE8bpQLhYXLDxc84J6kDB58Xr96w1xTZpCBQsaHtx88d9/3XKe1poYFC2gQkyxUDbZsMdmrrX6i12rUdq08UMWigHkSkyIM7V00WL67ddf2XuAdwebV7jPFMoBEUL0bCSEQ+jVpzfb7Yf3gs8NXP4xI0ep5gt+XfG92saIFUx1XXt01zUV6eGAd3vUiBFUokQsdevRnb2LmF8gL8IqQJ6y99yjahfK+fTTT5ncyIf3Hx+NwAFtXbB4kV3+i0mJ9Nf6xYT3AQsx+qj4k60ortNzTCODa3h3T21ew8gLI0utOjDNFje7J4wfynbUVR8+yaYZQb8femsohYaGUpk2XahUfAdWFuo5/ckWim3WNpNwxTOZ8E5xHPL8e4F+nPI6e7dRX40pC+jE/HeI0tMof/lKjFyhrB/efYvObV/HdslxuWCCRDloV+r+XcyEiXkE9f+6YRnbRYjdlFWGvsVkRR3HlsyiC3s/ZXJgXkLb8F6jHGjckhbPsNWLPLh+eOJwunn2d5vs/Dof/9xdA6Sdh2JQNjsp7wJS7x49mHbLmS8Vz2/2fUna/zl9/Vw7VZ+jfTUmL3BZo4o5Qu4WdG0+pWAhV5hsXnrlZUZYkpOSbcSHL/ggGkg1atVUIYOJDqEJMElGRUfRow0aMrLFE+4fSjikuoZ7IGZwMkXsGZAivDAgdLiGxImXSDiy/KGS2USHlwtEEDKD3EE2tEPrB8VJn0gAtWRPlJe3h8uAtp88eYKVK7b33vLl2FZgo1hXYhtRvis4uDjs2GS4tW7ZTHW7mkyiDExymHj5BI7JUIxphTyYKPkiwCdBTPx8UcAzMCEg8R2FjuTDAoDnUScWCsXHowN7RPENU8rGZIvJO3mPcnAqj1uFL2pc58+4ioW/5HNErpKTk12egLULi9g+EFBOgBWtnxKnzOxCIfMrqEocJA7i++VsPFz7Zo/dR2SZAcOoen8lVAdPRuVEhIfLswVdnbCDiVwZEQ5XsQiEfPiCBskSv3gCQW4uI8gJiAvXFIGoiFG4A6ktwSarEblSdgueyvYXtagdFLWQzhYET33Jy3olMXGFUATbONGzDDRe/7lNy+iovexD85+L1KZFi4Cc/nzjc3UxgM2ChzJNdwvUpruA7P0gFhrEatfTDZlJjUdHbrrzsOEuviCGwi+bhvPxfvzpZ9XEadstmDefS1+2jibmXS0fYJG/Qa55vwfbwuXsy1+2VxI6XxM6ZcdjPDuJgqcC5RHD73OnmtAKFSvYzRF+OZkZCCXJlcneYqa7Q4eYiU4m/0YAZroLCYrvBKKXR8SW9G+Bc5B0euTKtltQ+PhyhyD8tHIhnXpXOdEA/c59YdwJSyA1WcrZjhIHiQPeJ3fex6TvDtDh59qoZjcEYS3evrfDcaU3RwTSFCnJVSD1lpRVIhAkCOhNnDa3gUxy5c5EDiJwqHtTmy8btFZ8u7wkCJIguEsQJMF0j1hx3FhIi0yfVD6FMfNg+Uq2GU37vktyZWKy55PnPwFsFjTRXJlVIvB/9q4DPIqqa5/0AqEmhN4JIF26gHTpUqUpoIiAFEGK8CNIUVDpnwrSRMECNnpTqSJFmjRp0juEUNJIIcn/vGf2TGY3W2Y3u0nQvd+3kp29c8u5d+5551Q3BSxQIK8ZtaD2fHAUWD35+zDtH96be4XECnGO3IwxfYwxs1VLbkCUugKOPhdZ4cUCnruPNOpBOJg0+ELxfjY3L5wRbm9BnSzEDa50EspdzU2BfzkFrIGrmzcd9xYEsIJnJ2ytGq3ZR4+TU9wqrXTmZJSt+DQzdjdAy3yAhiTPe3q1NDrZqr//GeVv0cHsC1C2QLe3oG424AZXuknlruimwL+aApbAFbwFL11yzFsQ8ci2tFQCxoa26EhlRn3gBlZuYGVRMuIGXBkPuG4v+4TDzEjhWGLLNpt9Tj083N6CupmAM8EVx3par8R6QpJQfNdTkLi0QIECHFjv2erV+V93cVPATYGMpYA5cCXegr4Oegvi0EYASJRqC1dRibrPG03K2ZIXv4fh3D4cJaDuCKqo5LbLCioYVwIHzBVeYH6hhejGyWNUqn4jIy9cZ9PZFfS8d2gPeebJx5Hj8wQGcKDOjJTQXdrxC6f8yeh+M3t/Yt9safmsUfR2SK+08fpk/5R3ewvqP5SdBa4AqN6fOFE3oLI2QgTefL4RUgX0zHJAC2/iCBaJ+EyI24OovsE1lECIWalgnJJk2NL48FCJvh0HiqXExs6al9AOwTmhJkKf2sjszurH3Y5jFDAHrsRbUGuTaQ+j3v26EjQUb8MttxgHi7WnHb3ABExCon8jIvWzC1f964EVaLO+XinK81wTSvb1o4c7N1O7PRdcCkze7N+fPjeEvnHGOoqEs8rs5XR54XQOLovzCEbXoQ1bUJnxs43WUVTNsN+r+vZ76QbsVw7soZNDunGkdpztevebtmNn0CGz+gWdJeCy8nKS+rxq52XujHDstMmcuzLFWzA9Bu2QViGPnysKpFoAWYg2nhUK3sSxCeFVAXUHokxnRXClfVi0B4aWhnhTRLwTFICcOnOXu5TEMibQDoaUpm9HLu3c3bhNCtgyaLf34Ad4B9NHAcPCPpTiCkaEFwXsKzyTCJSY59k6VGva/HQz3syWLNhi4DLvih/Mo2tff875OKu/r6SJcgWd0e6ShQup34ABTmtfJJwtt/zF5yrOBhScGXhJ1J4VeKk9PGEIAwA4SJiTsNgrWUPkcrSJ/iH1dBXdXLn/be0Ta/shKvwu7ezehBLDb6vNmLO9coMrm8doaoX0Sq6QImVQ//5OkVhZGzZA1tsjR2a6JAuHt2+OnFSgcWtWd+AN0dUSHzuWU60K4MQxpQ7u4QPIXPoXHFqog8NK6yXiSH967oEUA7Qq0LgVHZ4wNMvSTs9c/o11bIErheHoTyoL6aR4CWpfQuxtR299PI9g0vUWr6I9b3RigCGpiVIZi/Xx47lBwQuT3n6NGWba9qOuXaYbJ48aVE6VTACmcf1HZ0+Qf7EyKp3xPTEq0up4IEk/Pn08P0+rKgfzSxJelpw1/oxoZ0f3puTj48PrhXWElNMrTz668vtvdHLUa3xuiORTVFimL7b3Tx2ju1cuUan6jc2oRK2vO4AV0l+lBtI0ro+zMsnHz+CMkZ8BH6RtkL4rYUX0PxcZQU9HxhP52xreR1IU26tNRsnA3d6Cdpz8qeDqvh13KVWPHD5M74wY6XJgpR0Y8uP1G9Df7rHiBtiA/XPuHGXPHsRJlu0teBPfP7wPFX2xO6vT8B0HuPxtKsEydx3Xbm7fzF0XbNJK1e9bU9FpD3xpE4cNHmw84GBiIsrWzun05zMYPAFYhdR8jsIP7uW3Mu2bniK96mAAV2vU2zEejBPt4x6M1RREylx8gnKo6j1rqkgw2qIv9mC64d7K73xg7xK467uQAnnz5LGYuBmJxu2V4Bx4fxSFr/+e9027Ped55BktEZBnoHS/4UYBEre91Jj3YK3535NvmQoUsWq5mjsS48SYi7wykKq+OYrkGcH1Yt36UpF+I1QV1arKITyvNgeupaGPEgm7g5GrO54lJCr3L1aafn+9A0WdOMx91f3fMpa24Xmr/9tJgu3YvmG9+buMp+LMpem2WZsycRLduH6dPL08uV2cp7Bzxbps37ad1q1VzoDoqChq064ddezUKc285sycxTlK3xw6hE6dPEkb1q+nt0eOolu3bpL8hnyl02fNUs/ZM6dPc8Lo/xuv2N9J0bMfwPABmuUFEWeaIglVzg+cUwBkQitcw+/l3xzNwGdjLSVQMc7Lpj/uUPeh0P/5pWtU7QPG89fc9+nmd0q2DwDVC98u5JfUKrOXUdHa9ZgHSH5M1Cn7zjSq8Mobds/LXjq4ur5ie1XdyPZKAeqt1K6zBQa6cwvqPYMdAVd4sBYvXMTG65lRoCKcMHkSZ3rXW/DQY7xlwsL44IiKjlYffmSXh70YpGNInoy6iPauF8Tt7tuBo44rb8pKot97B/fw4YnS6Xg4b1jThxK/YeMyQDtzUq2Pa1oVnRzgaEf6wr04XORNA7+ZFmEsOFS0sUzwHQcKDnUZZ0iNetRgqXKwQpKFdjFmKaiLccqDpojmhxr9DpAlB5y58ehdK3e9zKGAJXCleAtestt26cQQ5SVE9rMeRupsBiL71Ctbdmq/7xI3D2YMoI9rlWcto7hjf/JLCPY4mDLGeeWHpZQUE80MvWDjVnRowlCeC1SNjb5KPffk2QQgMlVF3flzN0vQMP/SLw+gmzs2M0gIqd+Myk6cS7eXfaomHucXF/8AKtK2K4V1e5UA/uQZB0A4/v4I8vT0opZbFDCGYi89Dx44QJ/MmUNfr1jB9+Pcg9Zh4y9bGED17NqN5i9axIAIL6LNGjai9ZshuQg12pDo983+A2jIW2/xeblk4SI6fPgQS54A1ipVrszJ6HHeoi/UP3fuHF29coUBmxS948c5BHrgbMHccc4AJGnPL7SJtcM1vGzKWj3z8RI6+38D+HyWs1j6levPf7GGgmuKpPIRQUWoqCOV/pKTk6hw265U/rUhDHjRNvZFUKXqdHLmexR78SxJG46si1462Es3R+oLz5B7tbwI4/Tw8HDnFtR7PKvgKkKf5AoPzJxZszJUWmVuLnjbEoNKW3OV8UKtKIAMUrcpkybR5wsXEt6y5HtQ9ux8wNgD3E4vUCRE/Gb0g/JmBOBxZd1KPpgBlOQ7QAzeqFCOTR/PD2qxF7vzw8oqunUriYHOF6lSpFVVlLfjTsfC+Xd58HEN9wLQmbP7knGhHoBRtoJF1D5ZVThwtPJW/noHtU82LG31LB8qGCei9SIHlYC4lpsVo2SpA4CHdsHEMDYUadvWurh/z1oUyJs3reRK9Rb09UvDYG1JsmTfcuDQV4faLfmy1b52QNYY1O/9FAkRv4UbVNLYq+XHfkzle/Sl9fVL84sE9rZXnhAeJyRH27oq6qV2f5wnBkr9O1l9Nk3Hc//mDfK5f5ttgyTNk/ZZRv3drysvZv7FS1ONRWsYyMhzi2erSOc+PB4AsfPfLlRe4F7sbjewskQfGKZ37daNGjdtSh3atVNeOMPCbLY/ccIEVeq1ZNEiWr1qFX25bJkREKtdvTr9vmePU9b9yq9r6fDofkxiWUf8zYbtOzardME1BmNdFTCG8xjnstC9zZ+pEkahPYCRqVeprAEAeLXPf6aiVZ5Vz0rsoWofLeJ5PTl1hMeANcHaZCWg5AjQu3/xH9rZ8TmjZ137XJR/prw7t6DeY9secMWG65Mm6W3a5fVg6A7AZK3gDaxju3a0ev36NIAJhwJ+RxsAVzho1qxfz2DL3gKwgYcZGxEHqRzYOJhR8J3tBjanvnmyGLaVIoZFPQAtLdCRMVg6kAW4WRqrHBDy4KOegCcBgqbgikXw3yoieIAvKdIW3sBzlqvIYBF/i2iejZfrl+bqAIHu8vRRwBy4Ur0FNS9fehiI7CtQodY8RfVmr5Gxs+oLA5TnRfYpnkXtM1dr3kojICDMF+OHtPvU2H5G4Ap02FhbUTlp97yWPmD8V9euoPBDe40kwVJf+hCgpwVc5nZQeoEqzjl8Dh86xM3DTAKACi+rbOYxciR7aj9Xrx41a97caAjaeeGsFJUiztG4uDiWZGkLwNX6TeYlX44A5z9eUEIzCO2s0Z9VeysWqeeYnKH1f02VMGrX13R/ynkHiVWtqfO4X+3Lquna4IXYdP9IHT3Pi7a9zK5/8cPRDFillH1rAoW07cbPr7kz4mk66TLFW/CeDckVVIEAKVmtQMqEg8FSwYEBzxbUMy3a36zV0zNn6OUBTEq9PIDtlxT7IuVtBowGDzKkS1qJlByk+F2um6u32iC56mgALaiDe/AGB+NwS+WMQaKGA7mcBihp2zMdm7SN8WilYdp6mJ/YcllqVw/N3HWyFgWCzUiu5OVLzge9B//Vdalq45o/76HCpY1tHPW24ywG9Yvh5afmrC/p4MjX1GcT4Gp718YUVOYZqjzvByMAiOv4veqCnynIx8voGcb4w69fpYOdlTAs8mxq53Vrh6J+xItM4S592ED7+Mg+RvXNPW+4B/eWeO0tKly/idEmQRyoJ9lyOARUv//uOwZQ3Xr2pAoVKjCQnDRhAnv9yRl67949Wr9mDa1bu5Y9tIcbXl5N1wvqRNyHdj775BPKmSsX9eufaguL+g3r1aP9hw9bBGj2AgrtuSXjOdC5HoPWtn+c55dXuQ5JH85kvPzhTDY9Q9G3rC9Uw6WatTYap7mzU854hIYI6/2mUX0Yu3vkL+LQuthLB1fXl30r/fjnL0StfjnKX82dEVnrFLM+miwJrt6fNCnTbKyskQuHgjngJPfgzQxvY5BcmRZI4n7fuZM+njWLDx1LIEzP5sED/kur6mwPAE9CPIgCfiAtwuEOiVYLg1pN2pRDH9dhDG4KruRe7QFuCQCZjtPcAYFxbjBI0XAgmYIrSKTAGAEKAQ6lCLPENXgiacEj6ki72nHqoZu7TtahgC1wZQ8gkr0Hhod95mqGYKt9YYxQv8VdPs8vM/LyIM+g9mVFGIw8s/KcACjVW76Zgcn91cvV2EAAV6b0EZBU0yC587x2np9veUZQf7dBZakdz6XV39LRScPTvIzd2reTvEqWZwaudZbRuy7NGzXicxC2URh/YGAgvzDj/BOjdpEoQVLXq2dPlmoVLVo0jWoP4KpXnz5UqnRpBmIoAq5kPC+2bm0ErvSOU9bStL4ApNYa1Z6cVwBQZd8az+PMnpTAwAlnEs5VqHo3GSSMAsJkPdGX6Ysk+j2qkXzJCyRUZrs6PscgroVGA4G2kouU/lcAK6E9eITW5raJQb2KM8KdW1DnmW36ZmruNjxoeAj1RlzX2bXZaoUKhNCNW/aplWxJrzD2CZMmpZFw9e7Rg9/iYGSZXnCFyciDLvYVWiAlgAiHgKjSIOnCoS8SLXmLxv3YzNImDvr0gCtpD4eCMBlLUjU5dHAPmI0Yw4NRAOjhIMI1AEk8fJCKBdd4jg11TccJQIZ7tNKt9OwN972upYA1cHXjhn3eggIsTKW16WWwlhivreuI47O1WQWupn3JwXgubV5NpycpKi0BXOKhqwVcwnAA0Pz8/HlvCwPCfWWnLTRisAIwA0uWpWIt2qspRnCP1D87bgC/4AiDx3hgq3V6bD8GUBgrbLbE9V/qYSx47sT2R48KFefgO2PHMiBCfbwwy8tlaGgoS7HmfPIJZQ8KYjUowBW+A4SZtg9w9ZLBVgtqQQFX2vWtU726Cq7goYhA0z1fecVhoC3gqp5GtYc1ECCFdckenAo8tYALqi6cT0JP0Bz2VHBawHmGl0n8K+MX4CxSf7l+7bMP+OVTvLXF89lUO5BZ+9xZ/Qovk8USCWD2bG5vQd2nsB5wBQkPHkRXlhzZA+nj8QOpUIFgemXwBxQZHau7O73SK4Ao1MXBAW8W2FYBdKE4A1wJOEJ7WhCF7/gNAEv7NoDreEgFsOC7vEXL5CXcgtyHN2R7JVfiYYN/MQ5tn9o3OGGEpg+WjEUAmbn5aD0STdWX8l33grorZgoFLIEreAtevGift6BIZLR7xlkHv6PtCGM0ZZgADngOtC8IovrRqsYv/Pw1nVs0i+Ju31AZMhg2IsF7eXlSwy+NpeMAdCdmvEt3flE8c8GgOHSKpj5esCQsCcIziOQIzzt+Q/v4G88XHFdwrsgzW/WjRZTt2ed0S0xOHD9OXy5ZQvfCw/nsw3mIF+Y1q1axig/XoToEuELp0KkTVa1WzWz7uAdg6e1RowixDlFgo6W1pZo7axb/BoCG8/XP/ftVNSPq27uO23u3MUtnSJTOLJhO9/fuUGkFz8HQF1KTD4PGONf4/AvJT6Vff5ty5i+gAl6sjZb+AFBw0gHNte1g3ADNiC0mYWqgqYDzj6NenPbSISPqn9/4M52bMlw9h0Ri6+np9hbUfTjrAVeuVAkCVL3arSX16dqS8DfK1t8P05ipC+0CWLakV7AZ+37FCn7YJb2O1i0Yv+MA0F7TTURNRdHjQ2olEiz5GYckHlptnCswH238KDz8OOQlQB0e2nuH9qqhFCAFEokQ7jXtQztmHMK4F3ZZOCjkTRjMRXsfpFkIVIhrogrEvbhHDhBLHomoJ29xeLPUqoHckitHdlDm3WMOXIm3oI+d3oJiC2MOyGhnmBGMQhi+vJSIqsgRo2o9EiJHgIM9dADouvrrWqr17VbdwMqe9l09fnf7qU9AVl2X3IH+bD6iLXVW76dKNWu6vQX1HtF6wBV09c5UCZYvU4xqVytHtauVp2bPmzdGv3HrHq3atJuu3w6n0/9cpdP/XLE6JVvSK730cKQeQBNAhdhHAeWLWs+R9p6Ge0QlIklORQUCIOfqNDpPA32exjGaA1fiLah1eNHDEESFA3WL6Zu/0EZPO+kFYgkHzVcAACAASURBVOe3baKo3xTJEcA+9qc9qrSsCATuHDtEsbGx6Q4omhH0f1oBbFZc94xeL3kZkWcQ53qlLi+7wZXew90WuIIKrVk68/p98+k4BlPpKVATAmx99eMvBOBlrmzduVMVaaenL3vvFXskARymBpL2tvc01Bd7Me1YwcAAKq1J056Guf1Xx2jLoN0ehiPgSoy5M0viE/fnDjUgLqSyYW9NMKQwSRsY0w0E7FfVZTTDz0hg/l/fD/LCLDSHSrrJx/Pd4Eovg7AFro4cPkSD+itZwh0p5csUpXVL33fkVrP3AGR9unQ1ffXjr0a/I/AdvF4ciVGV3sHd2rGJzn+ziD0FoevPiomc0ztH0/uR80xRNf7NPyGSr6mK0/ieFCcMwcMJbbibsEQBW+BKYaS2c6hp7fjMubnrbceYkdru110/v9HSuumskMNNB8focOfP32lv/87qnoKWouu2Y25vQb0sJBVcRZi9BXZI6QFXH43rR51a1acbt+/RVz/8SgeOnmE1nxRItJo1eJY6tqqv2lxZGvuqzX/Q1t1H6MBfZ1R7LNz/5WfvU6R/Cb1TdtdzEQVSUpwBoBwfHFIzuIvjFAjOm9dibsEbN27ojrQNOz8JOdDkh+1q/sxURvfIbSvEQNVNB7fkSwt8st5+2PNCaqJxjLTX+Rh3bkG9R6wtcPXP2XPskutoObRpHn365VpaZiJpMm0PAGv+1NRcddrfT5+/SoPGfcoAzVxp16YFvTtlqqNDdN9njQIGvJRCJsAphcj0mim4MvruDNylwU4e5EH4vxSz3/GjaR2Ta/+1xYdTg4TMMJ17YEAg3bl7lz3GpCBUSZ58oXTr1i0KzpXD6JZE8qBHDx9RgSJFqNTLqQEkkSpG3ng7Hrur3uNmpFmbkWaW6tbdb9YF2tu7NjHKS1tv0c/0pGgZ6tS27VN5dGZOENF75iVXoGCdGjUcImT50kVp7dJJFPZ8X74f3oAdW9aj2tXK8t/Xb0ewFGrVlj3U56Xm9O7QHmb7ATjDB6V21bIGKVcArdq8h7b+8Rc1atiAPpo1x6Exum9SKGAJGMl1c//imqUPQy8AMEMdobM56Za3tzfh8+TJE/6YFkUgpaAkSKeUj3It9Xvav7X15W9z/0p//wXJ1y+tFQcSxE4yLT4+3hQTE0snT5xQfypXoQJ5ZMtOAUnG65KQmEhxXj6Uw1MJM1L0xW5UefQHrIK5tPMXOj32DW6j41EFXLmBlUJSNx3cdNA+d1l9Pxx+7y12BJHScM5Siitfww2u9AAHVXJlBVyNGTWKY5rYW/p0acaAaesfR+jG7QgGVhJuwZ62YGe17KffGFjVqmpsGA+pVmih4kTBxuJLe9r/r9XVAhw9oCk5OZlBkvwrf/v5+fF1Ly8v8vb24r89PDzJ19cXcI3J6ukp351DZWMA5kEJCQmUkpLMICshIVEFc4mJiXwN/eMjfwsYk2umYEsLsP5tYIvVdf06UItNh806HQQHp1ULqt6CmvPBlCFw3J91K6nRKiVJr+e1C9yPgKuszkBkZ7rH6QY+TxPwyYh9y0btC2aoZKk+YiJ5v9DZDa70sDMBV+FWwBWi+AJg2Vu+mTuaalUta+9tdteP98lD0X5p38TtbuhfeoMpmNICKpEsATiZfiDJ8PT0Iv7Xw4N8fHwJQeQU8PR0FCSUhZgLjDM5JYUSE59QcnISJSen8FwwP3PgS0CYKfh6OmZtfpQAV3/060AdDNIk01ohZsCV6flgDoCg3Z39OtLzvxxnWyrpB+232n/VbVvkllipW80NYJ8uAHsXKv4BqUbtBeo2pKITP3WDKz2MQA+4QjudXnyREGhTb4GE6uCG/1msHhUTT+euhFNYsRAKyuant1mud/jUdQoK9KOw4iH8/bFvfnrsW8CuNv7NlW1Jo7QgKikpiVVyABo+3j7k5+9H3iyJ8v43k4jnBuCF+UPFBYlYQnwCeTEtFGmXVur1bwBb6QVXlhjjrQN/0NYBL1Gvv24xXbXg6rlfTriN1w3G69998w0HKS4TpiSxdgONzAMaiB7ftHlzQtofczZfBw8epEMHDqQrovy/YX2vH95PJwZ3VXlB3gpVqMi0JdSjcyrgepoYRabYXFmTXIF48BocPEB/SIZaVcPo6znmpV0AVRMX7qKuL7WnH35cS5MHNGSQZa5cvfQPZcseRHlD8lNUbDz1n/ITVatRi27dvkuFczyhkb0b0mO/Av95cGUKqExVeAARkNgAJEAC5ePtzQlc/f3tA7bOeJCOHz/O0gxtuXLlCl29mupFaq2fnDlzUuXKldUqpt/TM0aoGaFSjE9IMNiAJbHaUz7mbLzQ39OgQhTQ84IFtaA1ydX165a9BY8unkuPNv9IaNcUXJlKyf4NDMdRL7+NGzZw+q0CBQq4gZXhIc2s/bDqp58Y5FYynCMAWwC+kqQ6KTlZydhhMNzOrHFmhX7XVM1ndKSW+mY79X/11fQcs5l2b5YEV6AGwBU2nJ7C4Gr2CLNVR87aSIHBRWj8mMHU543RVCiXF80a2cZs3csXzjK4CgktSN9tPkqzlv9Ov67/io4cPUVjJ0ynwyveosd+BfnzXyvm1HtiDwVJDEulvLzIx9eH/Hx9CTZSkMa4ogAcATSdMBhD4zs+KABN8rcr+ta2CdAFsIXy/PPP898NGjQwAmP2jAEgNS4+nqVa+FdszAC2bEm27Okno+pubFCG7a0Qqdy0ZAu07i2YN6ext+ATeAs+ekQPNyiRz5+d8gk3qVUlaMFVVmAU2jm7x6NQw00Hhbe90ru3mtTavU9Sw0KYgqvaW4671YJ6Dmy9akG0Za/t1cF1sylH9oA0wwC42nnoonq9+jOFaNGETmaHe/XyBZYaFCpS3ACudlOB/CF063Y41z+8Yig99iv0nwBX1mylAKQU6VQyS6MApvz9/V2q3gNgmjdvHm3YsCHDwJOePW2uTrFixWjhwoUMtNJTAFpjYmNVsCWejubAFvrJahItePbBSBW5JE2Lo96CAGuVRr/PKWbEW/CMwVtQwFVGMPAzp0/Td99+y4nZka4rrGxZGj1mDAPAwMBAmjt7Njvm4HdILV7q1o3atW/PjBXf+/Xvz/lH7927R2PGjaN/zp2jJYsWcX0U1Bk+ciT/jXu69ehBtevUUW3KIJn65+xZriPzRd9oA9IqtDdw8GBWRU1+7z21T4xr43ol6TPalD7wHfd8NHUqnfr7b84+AUlKmbJladP69fTa669TjVq11GWE9AUhM/q89ho9U6GCeh1tINEyrkM1iTroA/VxpoM2oIO2X9PxT5g4kfuX65Ds4H7QDHRBO5/Pm0eXL13ieg0bNaLhI0awdBwqthXffEPPN2rE89MCOlGVnjt3jucE+ty4fp12bN+uti310c76tWvTXP9o2jSmg0iZhFct+/JLPgO1a3v//n1WAx4wJJHGb5gH1i5PnjwUHBxM8xYuVPfEm4MH08oVK9T6MI3BeuFf1J39ySeqmhf9frFoEdeXPQaaYk+hLuj/NIad+KNfR04WLqXS/B/plbeU5+BpK1lWcgVCam2valUJo6joWDp94bpZGn/0Tm/q2KJOmt8On75BI2dtYjUfyqwRralRjZJm2wi/c4tiYqKpeMkyilrw/dV07ooS76pnqyo0slcDeuwPcFXoaVtn3eM1BVUAUAKmJHQBAFX2bNkyzNgcoGrq1Klp1HuQ5vj5+RtCJRiDC0ueeKnXlRALpipD3YTSVGzdug3NnvMJRUTco/sR9+jHH3+g1atXUe/evWn69OmONJnmHqwDcrw9jouj+Lh48vbxMXhOKnZbpipEp3TqwkbMqQXFW1BrNmALKMFbEIbzKABXtuo7i+HMmjGD1W7CwHv37Emv9etHNWvWpEEDBjDDx29g+Hv37qVp779Pv+3YweOsW6MG31urTh16rl49BkO9X36ZPp45U1UVLVqwgK+/3r8/S/A/mDyZFixerDJM9BcdHU2Lli6l5KQkvo46cg8YL+z8Br/1ltonAAcAWv0GDRjkoE+AElwH3bp27kz933xTBQ4AAmDW06ZPp8ZNmhjtBtTHPNE+5iIFtkMAeAuWLOFLAIYAWACepUqXVoFn9uzZjYChrAucmdBeh44dVSCpnReACWKjAUigHoAFxgggO2XqVCpeogTTC/MHcNHuB4wF9MR9+H3vnj2slkdbyLqhBXQYD+pg7OMnTuR2rl+/TqNHjCCMfbkhPpvQbeKUKdyudm3LlS/P9EY7KOjbEt1w39qNG3kdUR9zwHgAuLBWAIAAxdKv0GH+woVcD6AWtAOw+uDDD59KYAUamYKr8tOX0qvjJrnwJHJd01kaXOGhwoaqVaUMLZ89nKmw/OcdNG3+T2ko0qxeFfpsSmpwQW2FW+FRdDM8kgqG5KACIUEWqRl+5zY9fBBBZcopb2JRMQlsCK8YtAfztTi/wgyw/m3FNIZUGkDl50fZsgVmGKACfQF8unXrRkeOHKGAgEBWNYJZwSAeYRjkX23oA+PfjOspv5m7Jm0p4RRQB/MH8zIFLXgbxTUAHbHbGvrWcNq0cQNduHCeihYtRj17vkzVa1Snd8eNo7Jlw1iKJepDZ+wbBWg9pqjoKPZEBE0g1YJEKyuBLCQZv/CtwlhMiyW1YGi+fCytQxFVoFZFCIlV4c69VcabWd6COJsgiQCA0jJwMHowOmHIYjMFZikgBIwUkgVITlBwD6QTYKRSH0wdYGDVunXcfpcOHVTJBX4bYwAXSMElAK9548bMfPPkzk3zPv2U9xwYOgr6HD12LAMrATLC9KGiArP+c/9+BnhSpN/JU6caASiZLyRiAlZwD67v2rWL1q5axcAGBXOAZAuSO+kXgAhj3fnHH2m8O02BJOp2fPFFdV5tW7XivwEitePEWKpUq8a0EHA1+3//M2pfwFWFChWYPps3baLV69apOWJNgTnoDBC7YfNmbgfSLEgL0T7Sn4HOuDZ7xgxeJ6Ez6Kmdr5bOaMcc3RrVr0/7Dh3iNlAf67Hihx+Mxo81RB2M89VevRhMisMC7oOkDfxSgK2WPo7a7mmf24x4cQG4ijqZag7kBlc6OYY9akE0KarBg2tmUJBG5bf61z/p/6Z/nabXM1s/0zkS89ViY6Lp8sXzVKbsM+RjIQRAnD/AVeF09ZN1bjYOvql49iVxCAGACz8/XwIThLg7owtsqlq2bMngAUzCMoAyjivlLHBlHKsqLfgCCFu9ejWTpWzZcqwaioyMZMN0iPzz5MlNgwcPofXr19P169do3759LiEhjOGjo6LZKF6JAaaALFNplks6t9Hojm5NCADLXHJtAELTIKIVK1ViAA9pQkLiE0PgUONw+7cP7aNCvYdQ3RETuHeoEHAgo2Skt+CtWzdpzMhRFBQURPUaNKCer7yiggkADjBwSwwNjBRSLEgcBIBg/yhOH6nPGpi4ABCotFBE9QOpFKQta1avZkCEsxISo8VLl3K/YLQoWnAlkhFZNpFuAQiY1rcGoGReWkmQ1Id0R6RGMrcu3bpS4yZNjXYL7jV3He1AogZVKcDoxg3r6fedu2jKBx/Qrl07ae2q1SpwQ4Pm+gXdFsybl0aCo7V1wnxBc1FPWgIOAFei0oVkCKpJtA/6t2rdmlWfsi74FwDom5UrWUpnjs4AmObo1r5NGyNwhfa1AE3alv2grS90sEYfZ0lsXd3OuXcHsAewlFLvf079J3+YGcdXuvvMJMnVPX7zh7jTtJhef3dYf5o/SYm6ri2ffb2ZPlu+yejatm8mU6HQPOkiytnTJylP3hAKyWecyV4aZXAVUFj3+OU+vfPNkPopRDGxMRQQEEApyUrAzidJSsRyMDa8keE3Vxmk21ogAVYAONmyZWMpVVYGV6BV7tx5mDleuXKZQkPz894GOAVA3LlzF1WsWIElWK4qWMPIqCiKiYlhcIV1BOM3BVkZtQ9hb7WjW1N6YdMhBlem/YYEB1vMLQgGbQmY7J82jpLPHqPG329jUiqSKwVcdTh6x4i8GfGmvWbVavp91y7u9+OZM2jMqNEGY+VSFlUz7du0pX2HDqpjHTxgIHXp2pUaN02rehM6iNoHEpLePV+m0WPHsPdZp3aQ6nxLc2fNpiLFilGr1q0MqqXF3P7r/d9gANKofgOjPvHbF4sWG1SHQw3SM9hHjTBRpQ3kNgB0TOmJceM3LZAEEIIkbt7CBQYV2EAa/NbQNJKvQQPMX2cJ0YGD9PuunQwa0Uf7jh2parWqrJbDPDFfFO14tP0eOnDQoJpUaCAFdIPtGOiMuWvpY2m/LfvyK7p75w7TBfevWr+Obb3G/984+mblCjZdwTghQdJDZ/Rpjm51a9RU10e7Ltrxo87ajRt4fZs3bkKr1601UmUqwHYx096UPtp2MuK5cFRSpqgFU8FV4QlzaeiHs111bLq03UwBV8ePHafAbNnSqEogGje9/uua76hbI/OJknuP+oQOHDuvEmj5zKGsQkxPefjgAd28cY3BlTmAleiTh/55FKR7/BiLuXll1nWo/zAe/4AAZr4CqMCQc+TIkSnhErTrJcAK1wIDs+lQ/WW+5ErAFaQuMFBGiIV8+UIZXPn6+lGZsDK0f98+GjZsGA02qILSs0et3QuQdef2HXrw8CHlzZuXAZ9Ism7fusVgNWeuXEZNuGJ/Muh5oyN1+OuO2f0fEhJMW7fvoIF9U1+cINkOK12KLpy/YBGYsI2VoV1M4u4BBB7swvNBX1IymoGIrRCMr0+dPMlSE0sMrW7NmrTvoAKuMM5lXykMHKpEa+MHIx83YQJ9MncuLf9WARgweGZD6dmzafbcuaq7/xeLFfDwSq9eDFTbt22r9in9suowVy56/Y03VJsdrSqK1XdNmtC8BQvMSuIGDxyoAMlSqUAS6lKo0zAWVoFNnMjACn1IvwABA/v3p9VrFXAg14UhsyqwfXv6eMYMmjh+PH3x1VfqfsB4MHe8AGoZuNZWi1WTq1fzuKXAcL1Lx458jW2uTOhjSSKD9RRJEwDum4MGcb+jRoxgKRbs0kR1q4fOGA/oxoCxalV1XrInsB+066LdD40aNFDXEPOFrVyzZs1UOmAPYIyYY0bvf2c9d3i2teDKrRbUySlweObNlZMex8XrAlZo9uulS+itjs+Y7WHb3hM0eJJiOInC4KpyqjhW57DSVLt9+xbFxz2mYsXTGr5HJnjTff+yusfvCsalHbDe9sWm6uaNG+Tn789MNj4+nhlvrlw5WVKV2UWAFfIEQvKjSKsUG6msKLnavXs3gyktuPL29qHTp09RkSJFDTZqfmwr5uXlyaEjtm7d6nCoBnvWByALhz1Ub1AVRty7x2A6d548ql0W2tO7f6RvvfUFXNXe+JfZF5GE+Di6fO069TF4dKH9H9asoQKh+Qg01BYto9CCNlxHbsEz/6fYFb2wUZGSZQRjGTRwII0dN061eQGzg/EyGPeIYcM4jlG37t0ZPICxvzd+PAMu2AppGal4F0IVBnshseGCAfOZM2fY4FwKmOe2335jQCN2ViLRghpqxuzUN3yAB1Ytde3KDNwU0LHq0GAnJMAHQOheeDhLd1DQH4AObLW0AEo7Hkhx5n76qWJYvnIlG5ZDtfnBtGncL4AEvPPmL1hgZKwPusjczK0XezVu2ECdO3dWbdPQLxtyr1hBfV59lQNzavuFjRWM+3F2CAgD8GQ14fz5PDcAWAFXWvpY2m+4jrVBP5M/+EANBIox4IN10Brf66EzVJLwNIWN3bPPPst7BPft3L1bUemarIvQRwuQZd27dOtG5cqVY1CF8cAGT4Ctq1V4rmjfDa7sOeU1dRcsXUo1qlWlhCdJRi1YO7AvnTpEpXLFUfmSaY3IDxw/T71Hp9pZLZ8xJN3gKik5iS5euMCMsWBB87ZV9/PU0z1+vRI6VzE6raH6jRs3yNfHhwICAxlU5cwRlCVAFeaOQ6Vu3bp0//4DVSX5tIArgKe8eYN5z0DadvPmDWZshQoVYskVfocU686dOzw3V9lfmXssoR68dPkyJSYkUnBIiJEkCxIGlmQZYnXZC6Cs1QcI2tT/JWq9bh8FFzZOF4XnvVjRInT1xk2jGDbiLXg3XPHQRTFlvDCQP7twJjX9VQkOiwN+bTVFhV9v8WoKqvhshqTAAWBiQ/Rbtxi0wmgbqj2MB4wY4ADqQnGTh+3T8w0b8jiHDBxIswySHa2Rt/Ye1MU92gjrACkL58+ndydOVA26QZ9xY8ZQ+06d1PbRx4njx2n+p59y2IPWbdtyn5+ZSDTAkP83ezb/3tQgAQGo271rF3vEATgApGFejcx4C2LuMz/+WPVsQ31IZD58/30qWqwYDRsxgvtF+wCFWC/sR0hctJIscyokgLaeXbvSz+vWpTFe37Z1K9Me4wcwAa3gHCBek5j/pg0bVHAIMIWxoD6u42+Em8BYMDdrwAq/YR0RCHTc+PGqpAlznzp5Mo0aM4bBnKyjvXTGWLDGoOOF8+fp88WLeYwooJt2/2OtMAdZx6NHj9Jvv/xCkEhXq16d2/l2+XJ63wBsbc3L3PNl6bnLqOt73JIrx9DVshUrqF7dOqQ9PG29CV88f56uH91CvTsqB5O2AFz1GT1PvbRsxuB0gyswRhyIJUqW5Oji5kpUjkr0xFsJHmlr/K5gXHr71ebyu37tGrvvgxHkzZM7U4zULe0aHK6wTbp48RKDD3NSqqwsuYLqLSQknwqunjxJpNOnT1OpUqV5PgKukCcRwGru3Ln0isEA2rEnyf67omNiKOJeBDtqYDzhd+9StuzZKVeuXEbxsZy5n/d2b0JFatShnGUrqgO+H5dA3onxVCA0lO7cvctu9VK69exJWm/BRAQOffiQgnMpzxoKwFXuuo2p1IgpKkMTcFXjsxXkU7rCU+uGnhESN3ttYbp16cIM39Q7T287ABsvm6gO9TBqgCd449pSlWZFgJBZ6whQdujgQXpv8mSjAyKzxuNIv9teqMxOMFLcca50nvXiLSjgSs9Bjg3z5YJPaeuy8Wl6iYp5TEMmL6VypQpRx+Y1qZwZ6ZbOoXG12NgYDlBZuHBhCgoyjhCtbScusCg9DiiWZYEVbKdQJK/ftatXyRPBUQsVpNwm9jb20McZdeE9B3UaVID4F2BjwIABdOHCRRVYPc3gCm/D8LTEmy3WoXDhIkbgKjw8nL0KMW9nhmfQszbYD7du36bbt24zqMobHGxk8K7nedT2Y6t+7JG9dPG71FAMEbFxLNkLoCSWoIm3IPwBPYhI6y0Yb/AWzOlp7C2Y5OPHwKpQaSVnHoqAq4ozv6RSTVs/tYxFL2BxFaD46/Bhyl+wIAOpB/fv08fTpnE4EkhK9AAic+MHuLIk+TKtj5faS5cusSTonREjGFhBIuOq+Wo3iiNAIDPXCzRCiBqRhmLtxowezXZqQrOnkW77WqamGsP4q6496M4tqOdw14IrWwezMB6IQfu8/DItm/5muqVSesaop05cQDG6+NAnSxq1g6GzxIo9AJMIwMo/wJ9KFC/BqqnMLO+88w5HWdcWpJA5f/4CS9K0nm3y99Ngc4X5FCxYiO2qrl27lobEOAjLli1LuXPnZqAFg9u3336bxo0blynLce3adQJkAc3F4J2N3bNnd4mKEJM0fd7zhVj2FsT47GFcWrVgcI3nHAYCTxuDdbbNC6RFPxhUnaJug12UOaNzvcAEqs5OXboYxWOyRGeoMieMG8fG/VCJ2lId/pfXCy9v/0PUe4OnKlSCWtXz0wis4KwCtaAU72xBVGzhWnduQT1cQsDVMTu8BdHuczUhlSpIq+eZzx+op29n1rkZF0QJQaUyjBHJ2G0BUgFWHFrhyRO6euUKSyhKljTvbelMmthqCxLBZ55J65gA2y8lZIBxbKanEVyBBlArmyt4WahevTqDq7Nnz1JERARLr5AqJzNKZGQUexQCYGEsQVAR5s7tMhWhqe0hwJUlb0GAbXuAw7YXa1Ni+G2qNvkTKvpiNybnf5nx6gU+9gBYNz0Vqrrp4Do6XF33Pf01UckogBJaqz4VnzLfnVtQD4MQb8FYO7wFASjwNgMDxI7NatC0EcYGiHr6RR2vkAqUEveQUpITKSXmrs3bPPwVd3XcY1ru+Zcnr6D8RpdtAR+X2l4FBlKOnDlZDQiVFEIBsHqzUEE2qs4KBSpA2FWZFtgkeXl5k7c3AmD6qNHRiVJMoo2nTfGSGgcrNbJ6RgYRFW9BzClnTuyXFKvpdOAZhAIPQ9iTQGq3cuXKTANYDx89otOnTlOevHnYZgxehRLh3dX7OdGKt6CXFW9Bc8Dhn/ED2X273MDRVHbAKDcDNBDJDQRcBwTcADY12bLQIr37DcAKAEtK9RETyfuFzm5wpYeBO+ItiDfed8eMYY8UlEKhuWnwy82pQ7PUfFZ6+vZ9xjwoY/CUnEjkE0gePtmMmkqJCafEK0o+MG2JzPMcJXulRlJ2NSOy2r4BWEEVCGkVwisg3EKZMqXZ5iezC0Aeki2LrVVmj8da/wAXkKJJMZefECo+eNihACAhOGZ6y7vvvsvxrzLaBgvjvnPnLsHYHZH4EaIDksTbt2+7zIsQfabHW9DcQS4eRgBXxfsMsUulmF6G4CzG4m7HOGize13+e8DwtzY1KPZmqllF8y9WUWSh0m5wpYfBOOotiFgppiUoWwBNe/slalrXfAws0/q+SRWIYuKI4hKINK7eXO/aTUpIekJnKYluUTLlLVGMgkJCKLRIEAXEnTVqKtkrgCLzptp1ZCqwypaNARSAFSRWcP+Hi3hYWJlMB1ZQOcDG6htDegg9++O/XKddu3YsxcqMcuPmTUpISGRAdT8igt3woSLUFmfv8zKlS1mM0C4OL3oZrICr4q8OpQLd37BLpehWjblVXW5gm/nAFhkddnY3TpHU51QEnbl6ww2u9DAF896CgQaVSmoLykGuXIdBO8AVPEnMlWUfvkE1K6UN9mla1+d4InncirE5zJ0X/qFzi4+4twAAIABJREFU4Uqk56qNwqhqw1SvJFxLCChAsTmUxM7acaZlRNbn5Yz6OXLkVIEVVIGXLl6kZ54pnyWAVdu2bdmbxV30UQBSq5s3b+qr7ORaAOYIg/EoMpLzIiKyu9i8uWqfWzNoB7jSC6wwPlEnFOrcm2qMn2FEHXvawY3u+gr53HRw00H7ILl6P5xdOIPOLEhNGo7wLV23HaODh4+4vQX1nPep4Cqcbt28xS63OTUxbJSDPO11AKtFCxbSls2b04CspnWeoU/HK0lTrRWvC/HkdT7OVjX+/ddzp+ny/Qh6cUADypPfWLUWk6sKJfqF2DV+S/NK13XYWKUg0XKyYmN1+QoVKJCfw0hkZtm0aRNNmTKFLly44BSVWWbOJaP7hoE77LAyo8DLMTz8HhUsVNAQUd6LPD08OaSE3ufUnv2cLyTEouQq1VswnwlQijeo/Iyvn10wk84snEnwFKy3eJV6T3yc+fru6wIc3PRRgKSbDplNhx0dnqP4O6nOQBVHvU/VBo6gvfv/dHsL6mEIRt6CAFamkaHlILdw3cvTk1MsSF4o6fPPlRMoKFuqDZS5sXhEJZHPPtuSK9wLFeExj3Cq0rKsUVOws4oMbpDKcOwcv73ztVYfqkAAK8RVunz5MqtyypUzHq+eNXFWne+//55mz57NtEF5/PixG1zZSdzp06e7PPegtSHBixEOBohFhRANiChvNoK7jedUzz7Ply/EurdgPhNgFW9ggGauH/vfB3Rr5WIFXC1SwBVsD1nlZ0c7eutzZPM5c6jas8+q4QKErq7s19q8EL27XoMGVKNmTWNA6iQ6oP1ChQunjWjupPb10u2vI0c48vqiL75I9/piTjiver/6KkfY1xa948nsdf83jPPCts0EpxRtef7nPyhH0eIUHnHfrRbUw0fEWzDmcVwaYIU4O0jLYnowm7uOwKJTp0xRu5w6vBN1aKp4YlkrXjcSyftv29KrlCBPSqhrbNzOgCGoLF155Kt7nLjHnnnpra9EXgewesJegfBSq1qlChsjZ3RBvrxRo0ZxRHJtgXE9mJW7WKcAQEyjRo3owYMHLIHMyNQ4piO7FxHB0ivY8SEyOoz7TW2vnLWfnyTEW8wt6OnlbReje7B6OafEAbh6btEqlwIrATiIL4TkwJ99/rk61sxkdMhXB3BlFEndicCne5cuNH/RIpe1rxfY/rByJassW7Ru7RTgjCCng4YOZaDsBkr6X2j0rpe1FwJ5Xi5/NIZu79ys0j+wZFmqPP9HqlSxQhrp9tPETzxKFStuHALZhaMXb0FEX9YWRw7s5V99xYcbCqRWvy0ZaVN6hboeUcnkdTWBvG4aj0HGk5zPmxIr+BF5I2Z0aknyCaJ/EkpkOrDCiCTyOuJY4e+CBQtwQtGMLnjAXnjhBVVaZdo/IpFDsvZvKhL+AaAIYAjeggC7jpby5ctz4lXkCYOkCBHcM6vgsDt1+gwlJiSw3ZU2gjvG5MhzaumFyVpuwTt3U2mgB7BEHN5Le97oRD5BOamJ5Bx0gcRKyyjgOAIJuoArPePUruvTVB9z3bl9O/V9441MByDIpYfkxIjm7wx6Tpk4kaWPAq6epnVxJsBxhYRXD7DK/iSetrY1lraWHfMhle32GoXmS2s6kFlnoyP9Zii4Em9B7eHp6IGNKL5LFy9mg3eIdsuVyE8/zx1kFw08HygJpD3ikinF24MgsUrx90zTRoqnN52PL0q+OUN1SdaczYhMGVRyMiKvXyPy8OCo4GFlymSK1Coi4j5Fx8TS9m3baM3aNXT82FH2WpQC0AEPRqgI0wNA7FpUF1YGoAoLC+O4VJAS4nCDShYhGRwttWrVYvs0BPJEmwCkmVm2b9/B0qqCBVNtrwAoHX1OLUmiw8qUtmhzJeeDXkYn4Ap0q7PluFMkGrYYF9RTAFet27ThcwhnENKODHv7bY5GDpVT8RIlqG69ekbjgeQFL0W9X3vN6PqQN99kqdAbAwcaXYeUHnSAVAoMEBJ79AU7VNTv9eqrhCTHmzZuVPtGW4hvN3TYMFZfSiJgpKFBnj9hpKLeROoU2NW1ffFFHru0heTLpnTQOy/QBP1irBhng0aNeHwoaAP7acCgQZzlQjse3IMkzJAoAUAB+IBmUVFRfN3SuiCn3oa1axkAqsmu4+Np+rRpVL1mTU6CLAVSx6+/+ooWf/klgVboAzSAyQnoinX8aPp0NTI9UgFN//BDioqO5iYwH8wFeTrRPl6w3n3vPR6ntAE145xPPlHb0AINADrZJ9rrixcsYJCHsWJtQEOJwI40NzI37AfQB/sL/UrBdUTYx0uRdr56nyNtO7b2vzOALdb9r4nD6Nr61NhWeEFqtUvx0HeDKzs4gdhcyeHpjAMbDyo2NTZ8o3rP0sQ3mlFSnPMYVIqHN51PALDKnyWAFUAK3iTBiJEv0Mfbm4oVK2rHKjivamRULIMBgKekpCfsxr9nzx+0f/8+VlciXhKkO/hkNQkWmE+BAgWpdu3abGdUokQJHmPpMqUpMCCQD/Fs2QJZRYZUNYcPH6YqVapQ8eLFGSgiECikTJjb9evXmQaOlKJFixqBsy1btlCDBg0cacop9xw+8hfTA6BICfDqxRI1Nmo3sTFMz/Nr7uDUng/2MoR1zypBfWHQnre6JgWOE1VjWoYDcDV29GjeP6++/jqVLFWKzyEwt5/WrqWTJ07Q20OH0m87d6rrwvY9PXrQwi++4PqmDKpJgwa058ABo+tgsHHx8TRoyBBuHyDgwxkzGHDN/PhjPvfAdFEPBeAJ4+zYti3nnWvQsCEzWuzX13v3ppFjxqj56Lq0b8/1BbjJWYpcggAH5hisnnkBAAKkvDViBHufXjh/nsEM0ugIGACo4ZyDjRur8wVNF8yfT+9Pm8aAq16tWgx0MA+MB1H7rUlYBOSiD9AH5yRyFKLfrwwhYXAdKk4kNwaQwThQ0H7LVq14Xf5v9GjKDwA1YgS3AyDTsXNnFbAAAG5Yt44mffABj0faQJDgFzt2ZG3CnBkz1Da0AAr1TdcRdD504ACDWkhCAazeGTmSXu7VS7VxQ5+YH/dpoAPoI/tFnhcATBSRMtr7HGVkfe1LkWwCBAHGR8CV21tQ57GuPTzTczBru5v/2WesxsDbR86gAApOukJx9y4TPYkzSuWhc4hG1RDT6kJ8wSwDrDA4uOv7+vqywTEeyoIF8nPOuowucN2PT/SgGzdu0IMH9+nRwwfk4+NFefNC6lGAw1T07duXE79mlQKg9NJLXalDx05UskRJBkbxCfH05EkiB2BNevKEoqKjKCoyir8jqGju3LloyZIldOzYMQZXmM+pU6cYcEBKB/AB4IE3a3sL7kU6HG0g0swGV38dPcZzwp7CvO6Fh5vNOZje59cauLoquQXtUO1tV1Pg/I+KtDOkwHERsMI6AwiAcZsCpVdfeYUlMqVKlyZIKCDZEikCmCOAOBi7KbASQKQFV2B08z/9lEEtmCUY7O5du5jBmgIfAWEALAJMADLQtznGC4nI6p9/pv8bP94IsABwAYBh/JaAjLV5ARgAnABgmjJqtA1gCImYOVsnSJ8wD9h2MVCuVYvPdQGMtlRXAK+g/7pNm5g+ACwYD9YK/QLooQ8AH4wPBcAoT+7cNGT4cHW+IpWcNXcu14dEScCZAKWuHTvSgi++YHArUsdRY8ao6yJtACyZ0gHAs3OHDrRwyRJVcoc2ZK+AfpC2YS21BYAO6tmZc+eq9MF+0bYvIBv7JSOBkrn9bGu99vbvxJkVpEBq1WzDQfIJUjz0c+YIcnsL6mUqWm9BvcbraFvvQe5LcZQ76QYlJyVS9J0L5JGcyJIdR0pC9pJ0OTo7+WfP6dQ3du1Y9M5L7sHhEeDvz3ZfYPIwgoZ6RSKGOzJPR++5dv0OhUc8ovsR4Sq4iox8SJGRjwhu9qVKl6QFn39Ov/76q6NdOPW+F1q0pOnTZ9GTJ0lstB0bG8Mqy/sP7lNsdDTFxT9ml+z4+Dj+AFxBulWkSGEaOXIkqwMBtgCsoMLTFoARvK3aq/qUCPBgnrgfUsDMBleHDx8hL2+AqzwMGAFITcG7vfvWXH2AK0u5Bf9BbkE7gBWrZw1GsSV79qeKo6a4nLGYAgHZD1pJEwAMpBTCYCExmT5rlnESYw0A1COJgETj7OnTDDjAjCWpsrZfASbWGK9pfRm/OYmSAAoBdNbmZSpB066jFgCas3UydRIAPdZu2sTPht79AHAFUAIVJ0AKQAaAjhjBrzBIsCCVEnBlTYIGSRBAbf6CBdVHHm3BFOCjGTNU6RekTFpAqgVo5iSAkBLi3BgybBirTjHuX7Zt431rToIpQAkSSQHgoM/23buNgLY1+puuoyOASO5JL3C7+N1iOjlzgtE5qpVaoX0fby+3t6BeLugsb0FLgEvAFTzpUp4kUPS9K5SU8JgQwgG56zw9jI3UTced4ulDif75KT5HWbp592GWMF6XMTKDCgigoBxBFBcXz4wPTL52LWNjQL1rkZ56x48fp4j70RSSLz/dvn0rDbgCmUPz5aOoqEiaNGlSerpyyr0jRo6m117rT7ARi4yKosePYymOP4/pMUDV48dpwBXy7RUpXIS+/HIpqzhhg3T+/HkGtPCiA5DSSuUAlOwFVzI5qBohjbx48SIhX2FmxbrCeA4eOsyH/pPERLbdCA4O5oCiRvvQCSpCZ3oLgvHKYY3gg3W+2phuN31bjMiSt6BW0oQ2IK2BpAkqqhXffptGAqJlvAKutIwLTBj7TSuJQFtg+KIihCTItF9bjBcOQbExMaz60jJMvd5zluYF5n7//v00NmXoA3OBnRJUnGLrBNWczPfM6dMqGBWAuHrDBt3ACu1gXrDHhU0TAAskVLBJe2/cOFq+YgWvB6RYsMsSlZ+pt6AWOOuRBOlRcZoCGUjURg4fzoAKfWhtygCgcF2As9AnMCCAWjRtagSuTOkjNBYJZmYCKEtADCludvVoRolRqd7kgQWLsNRK+9y5vQXtYH/O9BY0J/l6/OgOFc8ezWEKKDmJUlKSKPb+TUqIVRYR0AqMA8wfQAv/S0ZYA0LMKKQXzEVRoY11S8qczXBsSQQgRcBbHCQukHLgMHrxxXZ2rIBzqiKlzc+r1tDc/31Gj2MVuytIrGJioulxbAyruQBgihcvRl1NRNvOGYH+VurVq09ff/s9PXoEMPqAJVa2wFX27NkoNH8orV2zhrZu3Uqwi4IKESpZAChIsQA4oBJ1RB1oOvpq1arxmuINFm1mZtmy5ReeGzyyoPKA+lnAla39aY9NljO9BUGvR2f/pl09lPQZ1b/+lQpVMA7Gmt43bVNGAYADmyswQS1DgMqplcHeCdcXL1xI165c4byNYqxsCbiZA0QAA1DtmVONQSp2YP9+emfcODbmRhFbG7Rlyni1kiOE2hD1nYwHc+rVowfB5sqW95yleZ36+296d+xYWr1+vdE2hlF43z59VMmdgCutbZcY64ukz5oEx5IkC6r6oQMHMh0AYMQIHipcXPtk9mwjlaUtCZqoOb/94QeLgF2PitMc0BBVINYFqj4x7se6iK2cdt+a2mqZow/2S5PmzRnAZkVghTEBWCHdjbaIraR2vm6Ddjs4gTO9Bc0d5DkDPdOAK6CmxMeRFPvwjgK6zBRIHfz9A8jTg+h8yjPkky13llEFahmaBA6F8fT5f/7hhLutWrawYwWcU3XatGk0depUo8Zq1qzFwAM0FhUZ/oWUKzPL2nUbqVz5SiyJUVR+8ZSQgA8M7ZV/ExMN/yYkMNCGTcQPP3xPf/zxh2rcDYNgqAphI1WxYkVuByAS6gFcd7TArgmSKkjB4ACgxC3LnAJg9/vvuxlMFilalG2uBFw5E1jhxciZ3oJCrc0Ny/LbcLXJqXZXloBMeq9D7QOmCuAjtjaw8QED1BpPw/ZwQL9+PMSf16xhaYQloAdJi3iFAWgDCODfWnXqsKoLKi1IXMSGC33hBQs2XKYSFlvG8RiPGJ537tqVJbLfLl/Oe//diRMZXFkDpNbmBRslMWgHQAdog7cdDLHFoB0SFuw30A4SGcwF0kDQB7ZOlmzQ9HixgY7oX2v8Lc4GXXv0oPYdO6pAyZwEzTTMBsAOnIf+7913eXyyNmL7ZgugmQNWuIb5Yg3wvE39+GMjr0n0CUcJrD2ApBi0i80a524dMYL3Qtfu3dUx4Txq2qxZlgibYW7/nJz5Hl38TrGpk2JJle8GV3bwAVd4C6J7OfhDcvqxzZVWcgVwBQlWypNEio99RAmxkUYgy8fHj0XVrDBMSaL7fmEU6Z+Dbj+8ROUK1ubZOZux2POGr5XQCbi6fPkSJSYksrQDuQQRkygjy4ABA/4zCZlhzwYvQoAwFKgHkWIIBwdA7t27d+nhw4cOkx9r99xzz/HhCAD3008/EWJfZUb57betPC+4eOfKlZPBlZeXdyZ5C8YZGKBJUtl4y9cPjx9K97atp/yNWlKt2V8xCQGoFYasvx099SHRAMMLDgmmndt38B4BkAB4UABUar8S8FjxYrM8nmNHj9L0aR+q4QsUb7vcNP/Tz9iGCJ5zEn4GawOPthGjRnF/SliF2dS0WXOq16A+G9N/9vkCdRuhX7QPtVnrNm1VgAYvvn179/LLZNce3Tm8BIzIUyVKlulmbV6moRgAArRxsrDX3x07hk4eP8Hj79a9O4OESRMm8LwAuoa8OVCdgz3rqBjr/2Qw1lfGj+dr6pTJNOqdMZy3VvYDQB7GVrRYUXWfAJhhbhjHwMGD+PqGtevU0BIAuLCxqlKtKrcjbSiqRmV94XEsbSheh+bXHZKm7i+/nMZ4/eSJ4/TVF0t5bVAEdGvHKVI1zA3qezhScBiQObPVNbaHbq58XtA2Qi4g9IK2QB3YcMVWSvb1S/OcAly5vQV1coJUcHXXJSlkAlMiKSj5nllwpagJFXVhUmI8UUoyqztSkpMYVKVAL5iSRH9FRtDKc5spLjGGOlZ/i0J9y5t1Q1dzrmVgChyAq5s3bpAHxp2SwqEAwOxLlbSduFrnEumq1rJlS7YN+rcXSDQlWKjMFVIr2MBI/C5InOAB5mgpVaoUQS0IUHPmzBkaN24cderUyWJzYgSPCvhb+93cTbZ+l3sAENeuW0cYDw5qqKAhzQ2/e5eyZc9md6oqWylwYJN3/OTfRqkt5Hy4cvUaRQIQhRpHjIatobXrSaeO0MGRr/GUmm04QJ558jnUjr392qrfpX0H+nTB5+wk4Mi8bLUva2iLPnrawVhnzp3DKZBs1X+a5gUaOYM+zmwHErJhg4fQT2vXGD26WW2czhiPorZvluaIArDyK1ba7HORM0cOt7egXsYih+fRo8ecYix++tIRunDvCGUPys5DKBAQSA2LVLQJrgCsFFAl/6aCq83XDtGW64fVKVUo0IBeqjPSaIqZJcmCKN7f3598/fzYzglvfwCF9evX07sETqn3XwJXIJjWUB0R6QG4AGwBrCC9ArhyNI5Xs2bN2EUcnombN2+mzp0702uvvqYYCEphu0Dj7x4enuThaQBXxj8a1WXbQnbo8FZioxm+A3Rp/4Y6MDommmN/QZqGXJWwk8mWPTvlypXL6fs/f2g+i96C5/45b5cRs1ZVtK1dLYLBbMm+wyjkpb4OtyMTdtRWC4wTqjWooxA+ATY1elRa6e1Xr1cd5gW3/ipVq7KEBtKaT+bM4aC4H3z0kUW6PQ3zymp0Nh0PVMqQDI4ZOZIqV61KfQ1qY6y9o/vNnnXPaPpEnvubEHYhMco4/mSFkVOoUGclLpu58fv6eLu9BfVybPEWjI59nG6bpqvXL9E3R8ZRQlJq8Maw4NI0ot6gdIGrfx7eoM9ObzCaUrkCtalO6XZUPLhipqsIITXBAwjGjqCdyOnXsWMHlqZkVDEX+gFSQK2URFSYGTWmjOgH0pyGDRtyV1gDGLjD7gq2UtpYVfaMpX///qxyrFmzJsfTatq0KfXs2RPpIjlnZOp/GeVZbFqpnvZ3BlGenuTl7U3eXl78L0CWgC38HX43nHb/8QcVKVKEQvPnp1w5c/KBF+SiMAwYalJigsXcgh6exjky7WE45xbN4jyDfqEF6YVNqS9JGc24AFQArKCmGfnOOzYDYGoX1p75pmdeAFc/rlzJWgSo5mohIGrfvmYDnAoDfBrmlZWBBkDsmFGjWEULo/V3J0xI4xWYlcdv736zBKwQi678/31s9YWjcqWK7tyCepmJeAvGJRjnm3NEEvT90ffpQdxNo64DfQLo7XqDqHCOAqq3oNhcadWC1iRXO28ep9VX9pmdUg7/YKpcoCnVr/Ai+fukJnZ2ZPyOxvmCkTikJDExMfQPjNqjlTQYdWor9mGuLhy41BDzBYwbth/4wNBbmzhaC7S0Bt8YPzx6MAfT0AVyHXVQJIeizMmRWFLOpAcMT6tWrcpgBZIdxLyCOg0SREfT1nz99de0Z88eQhqcL774giN+d+/e3QgoqZDJAJ60dDPGUwYJlwaYYf4Mrry8ycfHm7y9fcjH10cNRAuarlm7lvLkzkMFCxViqRUYAKRVufPkMQLMztznxYsVpas3bhqpBX9at46qVq5Et+/cVZfNXqARfe8u7epYj5Jjo6nqpLkZElDUXobjrp/6VNq7vu76Cu2eBjpYAlY5wiroCpcC6bap6YAzz3NXt5UpuQW1h6cjB/Yvp5fQpUfGb6VCqACfABrx3EAqHJSfDdntBVdLzvxCJx5ctkn3qkWbUNViTcg/Ma9TVJx66QDGCrAC8T0iiscnJNCdO7epfr16lD+/kgLElQW2VlALCrDKli07P+ieBhVVYuITDnWhMHVEIPfluqijLZgHriO+k8SIEmmXgCvUF8kL/gb4wtyNwYXSjh7bIulTK2UDyBPAh7atAbg6deqwsTkAFYzakRPw7NmzrCJ0BFwhpMMHH3zA4R7at29P06dPpxo1alCP7j2YVKoyUECVEFCDqEwlVkKb1CopvA7ePt7k6+NLvn6+5OfrR37+ftzapk1KNvqQfPk4NhlsyQCqALK0dNW7P2WItuqXDStj0eZKzgdHGcjN+dPYeBbGsk3XG0ew1u5BR9v/N0kWnhZG7R7n0wVIrQGr6p9+R7HJZFNl7wZXdnBysbmSw9PWAWzOq+7svf204/wyq70WzlGQRtTtT/7evnaDq7EHvqTHSYpnmJ4CadZzYe0JYEukWY7MS68kS4zaRb0DF2owd8Ruat2qFdtkubIAXLVp04Zy5crNwAjgBB9hxLb+9fX1IdgLJSYmMEgyrQ+Gl5yM66nASuqLx54yPwAqw1+a4LACspSo4koduSZ9se2RQY0JmynQUIAcABY+ABmmIRZeeeUVBlVQB0KyAykewjU4Cq5AR3z27t1Lc+bM4b+ff/556tmjZyq4ShVbmWj9NHZYWpssDfBSJFZebCOGtUKsJewPSBkBVFevXkOJT55QSEgw5c0bzPOFMbsEDnVFfCvZ5+YOTu35kB7gA5ur33siSGFkptteuYFYfJazNctom6P/GjDEi83fs95LY2MFiZVeYAWa4Yxwewvq5Obaw9MRAHIn9iKtPj5DV28AWG/X6UcBXr4GCVaqt6AlteCN6Ls0/fhPuto3VwkAq1hQNSoZWjndNmWW6AP7CDBI2D0BGCAKOiKPnzt7lnLkCKKXXnrJ4fHruREHU5kyYQSQBIkIAE8ynAPSFA8jNaGetlFH7IEUvKSgJ9O//fz8DcFgFYmV/G78N7HHmxa8JSUls20U6kOtB9ARFJSDwSGiowN0YF737z+gu3fvsLRNK0WDZAnjQ13cD3XosmXLOF6PqWROz3x79erFhuyIaD169Gjq0qULderYkdq375Bqb6UBV2gzVeOnVQGmGt1zgFwDqPL28SE/gCo/SKoUUIXxY6w//fwzh/PIG5yXgRXyc0pCWCXQrkJbR55TPS8K1sAVvAXTywDF9sozMDvbXkm+sv8ao3PPN/VJTA9g1z7P7nYUapijgzx3puefvcAK9+fK6fYW1MNHuE56vAXjKZpWHJ7EIRL0FthevV2rr0GCZRtc7bp5lFZdTk0kqbcf03q5AvOxAbxIs5zNoCRSe0J8PMXExnLWeYAGRAvPXyA/NWuqRKp2VSlUqDBHOjeWJNnfG+x/rBWoGmF4ba2gDW16FnN1ASqsFcR0gk0SgElAAGzIAhjwnDxpHEX4xx9/ZBr//fffTO9y5crR//73P4fB1eTJk+js2XMsccSaDn/7bZoyZQpVroTo4ibgSXwATcGW4bspqGJJlZ8fB0EFDYVGHLNnw0ZeO3gp5smbl4EVqwVDQ9Wgoa4EVlgLV3kLyjrD9uqPV1pQYvhtjntVc9aXFhmCG4C4AYhbwpg+CSOkxEcnDaPbO7ekOWodAVYAbm5vQTt4qiPeggi3cPXBKbr08DDdfnTJjt6UqgBYw2u+SgFePqoXoSXJ1ZIzm+jEfdv2VvYMonxoPUI4h4ol6hjdll7AJXZC165eNURGT+GAluH3lNhXTZs0sWeYdtUFuEJ0c0c95OzqLAMqA3gAiOBf+Ru2T4cOHWJjdZQKFSrQvHnzWCX4119/MTipXr06vffee+xtZa/kCvkEmzdvRu+MGsWiuXHvjmf14M8//8xSMdEBpjVmVwgC6KUI9zzICzZV3vhA/efDoTowH4AqrS3atWvXaOOmTQQ7ubx58rBtFZLQQg0IcAVAJurS9O5PWTZL7bjKW1ALlLyunae9/TvzUACuctdtnG6J2NMIxHIH+FPkuZOUt/pz/wmA6f8wnCP1y3zvHviDop8k8T7XXndLoJSnNL10gH0VgoPiX9OCFxt4BeqxsZJ7ZTxub0E7mJ9eb8Ezt/6kMzf/JPxrj6TK0lDK5ClOw2v0tgmuxh74gh4/MTa8tmN6VqtqpVkP70Wm2wieba9u3lTUPv5+7D14P+I+3YuIoIsXLrAUokOH9sxknV0QCwnM/MGDhxZTCjm7z4xsD3ZVCBa6bds2NX678YVCAAAgAElEQVRV69atWXWH9BIAVwh9gfAJQ4cOJYAWrfrQ3FgBdKCGxLoBxAC8AaAVKJCfpWUHDhygkJAQWrhwoQKeTMIqaL8DVLGhP0IrGGyqsA8AqtCH1msTbUF9vG/ffjp1+hSrq4PzBlPuPLkp7nEqsJI0NwBXrgZWaN9V3oKmjAK2H0jqDLVgpXk/ujznYFaUgBydNJxzuSFgY3oZqSkDzIrz3dKoLAMrAOoHp4+zBBOeo9gHcHLA9f8CHbTnkKvmC5riGTNX9IRbsLZ/3AbtdnA9yS1ozlvQL9Cb9l9YT0evbKeHsamu2HY0b7VqnYJV6JUK7ThEgznJ1fWouzT92A/O6s5iO3kDC1PX6uMoNLigUR17GRqkJVD5gMmLATbsr87/c56NseMT4iklOYVatWrJTNuZBVKciIgI8vVV1E4AcEpewRSDBAWxlOD2rzB/AAt8oGaDWiorF9hRVa1ajWVDkCRJQQJqBPhETKsTJ06w4TmkTy+//DKDK3MFnoV9+vRhqdfrr7/OwAdrBZpAuij2T1gvqBsHvTmI+2BwBTWgQWwlpusMqsSeykBTtAn6419zHpPwaPzl119ZugVgJSEW0Cc8ArE3BFjh/ju3b6cb+GP8tvazK70FtQc21BUIYIi3aqgnnlu0SrW/chXDyWoABGADjK70kHf/9ZI7ODMgkCzAVL4XOtDJJXPp5tK57DWqvZ5emz6s8X9l/5jbz6AzQHvEYfNmNEL/9NDZDa7s4JSm3oKSQub0vd9p5+mVTpFSWRtOnYKV6ZXybcyCq503jtKqS3/YMRvHq9Yp1Y5aVn5dbcDRVDqw05HwBUp4hkvsaQcpCsIFwAvu0cOHVLZcWaeqCR3JLQjGDjWio5HMHae27TuRlgQAxd/fj22fAECQigZqVikjRoygYsWKsWcg4osNGTyYzpw9S5MnTzZKf4P7mzdvTq+++qqSI9AggZo5axbt3LmTARDWR4zLIVUCXeCksHLFCo6IbhyOHYDKEAgUUirEqfJRYlVxIFBPT7H4N5oowNO6devo0uXLlC8kH+XImZPBFcYHVSBsraAm0QIrAEeAS1upa6QjR/ct2rflLYjxK6lijHPbOXL99tGDdGZsP/ZeAsjAwe9IO84aT0a2AxsYpAQqP/ZjyvF8C7voef3gXsod6M+g1CcoJy97eukGtRyALpxLqFgZq+MBA4fEEX2j39tn/qagpHir44GnGph+4y3HKDY5hW5+/iGrAkv2fINVxHLdGfsqI9dRnrn00t8Z7UBadW7RzDTegGgbksEaM5dqUto4/vy6vQVt8y61hoCrW7fv8Juth08KbTnzOV2+Z2w4bEeTdletU6ASvVK+dZr0N4tPbaQT9+236bJ7AIYbhr2wkKAqtPWGbyvJs0iMkBoH3mFQOUFFCEkI3houX7rEzBtSikaNGnIG9vQWiXVlqR1IQ0qUKEFDBg/iKhcuXKQff/qJpT7t2rVjDzkpMn58V/9moU0KB9e0VkRVBgNzR+JM2UOHd955h3LnzkUXL15i2s6cOYNmzJhB3377HdtlIQYWpE4AVgAwpjZTMdHRBIB1/vx5VXoFkAUAhzWbO3culS5VOnVI4vUHOzCD9E9CKog3n7nx4/A9cPAg/b7rd84JGJovlMeDD6Sc0TExvBcArMQmKyMlVrKfC+QPtRjn6vKVq06XsABkHBrVl0lWsHUXKjxkvM04O0JfUwkFwPWnc+ZQsxdeYDqu/O47QkoTpJGZNn06X5v83nt0+OBBjr791vDh1KpNG1XScfbMGY6MLqVD585UsVIlHg/Og0/mzuVArknJyeTv50ejx47ltnEdv48cPZq++vJL2vrrr1wPaXbQL/aHNUmB17ULtG9AZ1aZ1V34kzqe8K/n0aUViyms/0j+gFYnZoyn+DupQZpL9HiDivUZzLYzB1pX5aEDdD3/3W9qOxcmDGJJRt2FP1Pe6nXTSHaOTR5O19anagcAnJACpXDbrgQvM3xQwJwvrViithVQIowOjOhD0SePqDQDQA5p3t7p+0T7TP2XJVPm6ID9AxWgOdsq1Id9VZWJczVJmI1zg9pLz9y5crpzC+plUgKu/vrrKEUm3qHVJ2a6XFplbmyNitSgzqUaGeUWHLN/scvsrcyNoUWlvlQ8sIZTVDAAVnB/hyE0JEPYxJCIXLp4kRk5Ao3i0IXasEyZMlS3Th32FEtPadCgAUcoB4MWaRSYPhh42bJlud8yZUpT2bAw2r5jJ125coVBH4zEUUeAlPpvcjIlG1SL2t8EdBmN1TSopuZHU1slSIGuXb9G+/bto4kTJzoEwsD0AJ56dO/OdlgtWrag5+rWpS4vdeV5DR82jLp265Y6CgM45Asmqj2phHyEAJnI1aaCTYQ/0Kj+RKUKpikef5aCpTKoOnCAjvz1F4M/RFwHQxZQhdAdHHk9dy4KDg5R8gxC6kWUYapA7YsCwNXW7TtoYF8F8KDgfAgrXYrOnvvHYeBjCRDh+vUNP7BUA6VIu67MCKzVx2+WGMLhQ4c4Fx/mNPTtt/m5+vH77+nAn3/S3Tt3aPjIkQx6AMT69upFazZsYLCE9f507lz6ZP58fl4j7t2j4UOH0ojRo7n+l0uWUFR0NA14801+Znft2MHAbdrHH/NQ3xo0iF+W6tWvTy91785tjBszhvIGB1OvPn2s0g1MEeAKErxaS9cT5S9CMHb/pXE5bhuAJaBAEa6DAkAFAASwxWrVyjXp+aVrad+ALqo6qPmeSyrAkesAV9krPpsG+GyoUZB8QvJTmdHTyDcW3mXDuf0WO87QpdXf0vklcxjQSdiMwm27UcFOvejIO/3o8aVzDPwADIXBPzN9KZVs0tLoaLCXgbvrK+SzRod716/SvW/mGQFjLdGxXlgb7Bdn0tPP18edW9Bod1v5It6C4Q/Dac2JmQ55/+nty1a9V8q1pNqhz7AE60bUHfr4aOqbpK17nfF7vsCS1LP2e06NhyUqQgSIvHbtKtvZINgopDr4REVGsn1Q4pNEalC/Pj1bvTq/GTtS4CW3dOlSNVQCwBQAAKRWeHPHQ4ZxQDojYSIQumDNmjVpgRXAkgFYCcDi7zIwu8CUST4+zeQw9x9+0NjVGdp9FBnJ4AtgUQKb4jYBarCZQt69F15oTm3btGHVHqKqT/vwI57j8uXLmbkaFVODdHUumsjr3IkSzosN1LVG6rCpMhinWws1AVAFwHr02DFe74TEBMqbJy/lC83HwAqegbCLg3oYqkGAavEIdHW4BUzPkmQ2+UmixdyC5KGAPinOPLBPTB9Pt9d+y00LwHKkfSRjhnRq6ddfq2uPdpo1bEjjJkxgSZUUAKLOL71EDRs3ZiCE3xo8/7zKiCDhAoDCfeYYXYM6dWj3/v1cf+igQWzrJ3VRH0Bv6ZIlNG/BApt0EwkRQMuz4z5WASdoUW7sx/Tn230o8sDvDLQgUUJBWIs9vVpyWAtIqiCxAlBCqbXpqAroBFw9+8m35F26Qhqgd3PvDkr09KZidRrwvab1H675mqVXYNboxzNPPrqy81c69+4AlopAooVyc/smBlzpBciOrHt6bIhcsZ9dOZ7Y+xF0YvEcerjlJ7MqQMwHYLfqpDkMyp1NzyqVK7nT3xhzFcvfxFtwy7GvaeeZjAUz5kb1StkWVCtfOdp54witurhb7zScUg9JoPvUf9+orfSqCJlXp6QQJFkc4ygwkD3SAG4gNbpy+TJLlJJTkjnxMyROxYoWpbp169otyYLkpUmTJiwBwQf94F/0C3CF7/iIFA0g5KOPPqKOHTvynFPTtCiG8KbfVXAlIMsEbBmHe9IAMZPVMZJkWQFpOKQqVaqket8BtIjkCFIrYXotW7zANlmLFi9ho35IDgC01GKmj7TSNEFUqVHoYTsl6j9JqmwtpQ8kZidOnqTTp89Q9mzZOKgsnBgArBBWAd/xgS0XYnYBaCFqvTaoqjP2G+btSDslihezmFsQZgOuZERa9ZSjKkKRQC1dvtwIEHV+8UUGQtrxAxC9OXgwS6YAlPAvSlx8PL/c4FnEPoI0C88LEj7DXvL8uXNcD8Br665dLAn6YNIkeq1fP7UN1AfQW7dmDd9vi24ASjtbVlUlRlCVQjIlgEhUfm0PKSpBYZgCfER1KOBK6qGugCVLEqVrB/ZQzPZ1FHF4H8GeSorUF+AnQA/zlX7NHbqi3tSOMyt6L2rH7mwA4qr5QsprLsq6zEUrrXIV/c2ZDjiF+WZQI5mSW3Ds8g4u8Qh0hGYvhzWnExEX6HjERUduT9c9EzusVu93hEGZi4QtXoQSaBSgBg804mFxTCQvT4qOjuEDPTLyEaspkAIFqjyEFihRvLjuOUF6tXHjRgYhkpNPABZAnIAr9A/jbhhYa4tpjkABVFqghfppgJehEfV+c8BLq5ozE9pA266MadCgQbRjxw6WwIFuivejN0sKYOiN+bAnpkHtiu9t27alie+9Z2qDniaUAvch0ixD9HOOpA7popcnSxi1wT7NLQL6/vPPP+ncuX8oKjqKJVKBAYFs16MYqeehkJB8fF3S3AAABmXPTrk0wAptO2u/OdpOubJhFm2uBFy5khFpbXzAzJ8ZMcUuL0IAHqjwBBCJBEGkTFqGowVE+F2AkjnGOGbUKKpSpQrVb9hQlYjhnp/XrWNJEKRgAq6EPniGZSx6GN2tz5F78QeWBAFcQVVXbdkWbh8qQqgNoapL9vVTVXt/z5rIdlkVRk6mgp1602/1SvAW1YKr33s2Z/Wh2Fxpgd7t0yfpzNsv8yUAtBxhFVX1ntSXNSnWZwiFduvH40Gf6BuSK0jb4uLiVWk/GDykaK7cJ3ro6SqAkxnzAqjCOmjBr+lZ5Mjz4gjAdIMr3axYsakoE1aM3l76gh13ub5qgLdfhthb3bgRQYUK5eUJIQ/hmDbf8N+OMihrxu4CPAB6kJ7F18eH/AMCVGAQGxNDly5dYukVgFBkVCQHlkTIAb35CWHbgzhPSCINUIW2ABgAEgDeIDHDAYG38m+++UbxnnOgpAFhGnBl7jdTSZgAG0lyrFU3aq+tXbuWJk2apMaJAsDCvDB+SKsELALk4APaIi4VgokaS8hkkqkqSlhTwetPElGzxA/gyhA93ZotFZJDw3bn2LFjFGSQQAFUAVwD9MU9fsySx+CQEPZ49PHxZePme+HhDLywT1yZhNnSPvS4c50Zo5SHyUTeifGU3ZBmKCYmlk6eOEFPyIO8KYWNurNlA4hN5GvR8fGUy8/XeMcE5aRig9+lgiVKGl13hBFdXPUNXZilqOLApGvOWsqqKD2qFgFXM+bMMaqvVeFJO1pABLUgJFcvaW30DBIiqAeXLFpEIg3DuNAP7hdpmLT1TIUKar+WgJ4lhgYABCCEOePvEq+9RRUGj+XqItUr1q0vhfZ5iwHO41vI1dicQVe9H3+nxGw5VKN2gDCAHEijxFZLC65kXWK2reW9IJIvqJx2d67HbZoDV5WGjuPxoO9t7WpzH1WWbqL8hnVHf2I0D4lY7sAA/i7Fkf2gZ93/je1jDQBiAaysgSrsFzggZBSdAa7cuQV1MkyAK/88CTR73WCdd/x7qkVERFJMdBwVLaZ4UIha0BXASks1qAgBqmBEDrAAAASQcPXqFUp6ksRGtrDHgXdf9eqKusLeAqYvqWJwqEngUoAv9NepUycjD0F727e3vqnkC/drAZeRhEwkXAbpV/v27TncAgAi6CR5+iANEmcBzBG/1ahegxYtWqixDTOxpzIE+xQjdWlLjMkt2VIBuAFQQUKFOFWgJ67BGB1qv4DAAA48ijHBSB2R1iWsghi/w6gaasGcuXIZxb9y9X7Ttg8pCFQ3OJTvPnhI2XPmpEBPJV8kpGl37t6lb75bwbHmfSmZuvXsSaH58nEg3MfkSbn8jNMjge6nf/qayjZpkS5jdC3jBZM+NOo1ZvJg4CWGT6aw9hrnBAvGvgA0iz7/nCZPnWpkW2ROMqUFRMeOHqWJ48ezgbqoB2EIjwI7rNd696YfV69mQA/V4Lh33mEAqgVXPXv1opKlSqn9WgJ61oCASJlQp+n6P9lmRsCMACkJwYDo7qAPJEeF+43kfkWdCNd73AsvQdAP9XAfbLb8ipVWAaCAL6Zxjzfo2m/r6cm920b1oZ6E1EQAmIz/yHtv0c1NP3H7kHhJOAeAwpCX+pJ4KZqqMv9NEiXQwtmAEWEtLn63hK5v+N6iTRX6hWQTtA7r+qrRUezs8Ziul9tb0A7OB3B1NW4/bTj0hR13/Tuqnvr7KmXP7m8ErlqUGuQUb0FbDFPiYYnB+/Vr1xTpjIcHQYJVvHgxjuj+XyvmpF7nzp2jYcOGMZgB+AGgErsygEUcKPgAuMCgPywsjMlmTkUp0iIBVZJex5yUCmEqjh49SpcuXaZHkY+UZMv88WfJFEdWDwlmUAXJIj4AxQBPCK0gkdnRBwKBBmbLxtI2bbG1T2yF/ZC29LQjzBSSjYjomDT73FFvQUhAwIDRrrMYDqQjB0f2VV3MwfzB4MHMLTGQ06dO0aaNGzksgra8+cYbaQDX5o0b2SYK6rxatWuzFBJqPNhKQfLYoGFD9i4EoNr9++/8G/5GLCYATtwP+yuoIGfNmMEgDO1IgZQYxvXwDjUdj6XxX1m7gk68r3jfISyDFojdO///7H0JmBxVufbX3dOz9vTMZN9D9oQkk50ECCREcCFselWEAF5AwYCK9/cqQfSKwiWIAipeEFQ2CYsLKgQQCBBIIJCdTPaFbJNtss2+dPd0/897qk5PVXX1Ur1MV89853nmmZnur06des+pOm995zvvt4NO/O0JEYslyRKIlff8z4cJHTxe2O2H3yBYwCvP4xUSCigjbr1D7EbUTpjoN3hIUCcwhgdEa3+8aj3Vv/+GCFSXwfTamC/pWcH5ymfNFUuHA0eMEh4xZTmyQ16CiVX0XIGfvvM6Nb39smkeQO1YxvjHErBcotV+l2liJV7Sebdg4lMyyNWKA09R1YHY+kWJ15gbloFAO636cBv17VtBo8coGk8l7gr65mxlK3dnTIDSc3P40CFyI1VKfr5YtkMaEjzgkyl4s0ZBoHRXKiA6b731ltCvwt8gWHI5D9cMMvPtW79NAwb0V7xWWu+XJv5LHiNJla6fjx4VqXQOHqym6kPVVHv6NHk8pWJHX1GRQp4KCwqpsamRysvKhegnPFXoN/ycQixVaanwWmlJG4gPiFVnjatohEuSq+mvrDN9gUh2t6CsF16KdD7gTx8+RCdfelpM/ijwvoz+7k/IOXxsRmQh0kUMk61n46/vpuN/fUK3KzCdeHbXJbbOJiCJ4gxCCw/V7mcf0+mXmT23pXcRhDqZnIDpIra8W9DCrIrdgm/uf5Dq205aOCr3TY8dq6WdO6qprLyEKiuVQFAUKSQabYJK5+cgVyBWyD+HiRsB0AMGDqCiwkLLACOoeuu2bXSo+pAgHWXlZTR0yFDq16+vkCzo16+f5Tq7ygHGnYHAB2r5x44dE7FpR48eo9O1p8USLdIHKSS3ibylXrHspyjFKwHpUIAGSUI8lSTEWK7EsqVZkHpnpa5JhLiBBP37W1fSJcuqTIlesrsFJbnS6iulc0KDtwZxR5iMULRerGSJTKITYKbrxzUJIdW+g6h+xb+F8vl5S96K6aFjwqWMrlzFAeMZHj/8jlfgERx21TcI+mLazQzpvL9kXYngyQHt8XpM8/3jf/4T/WXLjy0c0TVM16/fLeKtjOTq8qnfoclD5omLTGSpRYuGFXtBrA4fFhO5IFZtbTRwQP+EA9fleT/ZtIn+/fq/BTHwlnlFKhbkuguFgiJptNOlBLMH/AEaNHgQ9endWyxNQfsKO+66Q4FEBWKGQIz2HzggiBA8ly3NzWIpsdRbKgLO8/OVnIBQbi/1llGPigrKL8DnynIgPFkiFU9FRTg3I5YnjbFUconRynjI9HhD/bs/+oA2fPtKuuSVVeF4Hu15k90tiCWgA8teoWnq7rZMPPghV4DzHH/rX6J6qSSe64rgNZvW0Sd33Cw8F1gOxM4/3m3XMYISmfAzMd7Sfd7C2uNiN2i8WCp5LRgDSA9kXIpNlwcq2XqYXFmYMR94+h56fdv/WTgi901bW/20ZvUOcSFGcgViBYKVyYlR6l5JjxWWArGcVWJhKRDB1W+//Q6dOHGcyssrxJZ/LFkhvx2WpE6eOEl57jzKd+eTz+8Xy2j4wW41fC8SFrcHxDKWt7RU+e0to2HDzhAEL9c8XYiZwTXt27effL424ZWqr2+gw4cPiZgopJ2Ryaph19TYRJ5SD5WVlYtdm8IL5XaLHZrAoUePCkFUIRoKeyz5YZcflltl8LtMUSOX/LRxW5kcP6kQsU8WfpkCjfVhcpWO3YLH1q2igdd/j2bcqo91SvcEhQkBXjJtug+kYZm8aHGn7ZbKZY+JFQ9FLhCWZAlCZ+Fwetsm2v78E9SyUa8hFmsG7X3eRTTymm/ZdjzzbkEL/OeOR26mNQf0WkcWDg+bgrAUFup3EiVTT2ccA/mFT/ccMSVXkGP4+tRfZjSoHbsFJbFCShzILZSX6+O8ouFw9NgxenvZ23Ss5hj5fX6xIw1eKMRoFRQWCoIAHSURH1RUJCQdJLHCEhWIAcgCFOHhzcL3sBfinG5oSQWpvT1AwXYl0fTYcWMFGStXkwxDFqpnzx6CjKHgfxCydBeRFPbo0XC1aAv+F0tz9fVUW1dHvjafwAGeJlwrvFCKAr4iooqgYnyG5T1cW55IsKyo44slv/LyMHkCJqelsGePHqpYKerJE7kGcb2wNwp+2iGWSoKUCKGTW7xxTLp2C4b6DqLKr16nGwKZIFbaE+z+2zO087f3ULC5UXwMrw8CuM1SvDAh6kAu0/3S3evHUh9eAI699++YEgrasYylP3hgy+d+gQZPnNKp95HV/uLdghZmuq8vnkuH6hQvTioFMUx9++p3QqVSXyaPPbC/hvbvrzElV/jw2pn30PD+43VNSGTi0h4QzV7IMKjEB8QKS1EDByhpK2IVkI0VK1YKXSV4YUCYEMTdr19/oUOEmKCCAgRVnxKEAl4WaD6BKGEJDOcFgSgoLCC/SqoCAT/VHKsRHh14bkC0YA85iJMnTyhkJD+fgu2KPEQw2E61p2tFPVjOhKq8CMoPhsRuOnh6sHwmtNlV0gWCg+vFObRFfo6cbahTpJshhxDiLMiHkn2RSmScIgUNdgWiHpAZRehTUU9HbkYp2pkHnSpBrECg6shTAs9UWZhYoQ0Ifi8thUZWhSBasMXnCJTHbjB4prQ7CUFIjfIJIFgQhgWhTSTWCdedrvGTyXqS3S2YLQ8CcvAh2F3udgPOIFcTv3Onbd/8meh1LaIHIVZX9R4RPwXpCxkXGO95ju8hwoplv4qzL0hIx03WaZUQpdOedwsm0rOqzfwfj6C2QLOFI8xNIWtw5vghKdfTGRVoyVWJp5CmTh2pO+2sEZcSkjjLkq4JTRIrCE1iKVAkUh45Iu4lQ4rgzbfeEuQFpMnv91Gvnr3EtnCZTgVkBwQBQdWQApA7EUGwjhxB6p1CYYvYLPmD68JxaI9CrPBdgI4dPabEghUVCmImyRWWFGWMGMhWSCR2VmK7pD2IliRXCBIH2QL50RbTzx1EdbV1KoEqVnPtOcnpVILPBYHyeAShksQKMVAgW15vqSBJwvvmconUMrBFUL8gT0iI7HKJhLwlqvioVteqpgb6U4ooqU7YE8QKBCqL8gmJEHYr4xPb41f//kEKnaoRwqHa0pyXT77a07R3Z8fL1riJE6ndlUclqhaWtNcKihYPGBRWU0/ngzzRoHNMaDufeYT2v/hE2JMlpQggD5DN3VXZIp583uiyB4mOq2hEGJ4pkKmjH70nkldbKYilUmQtrszJTQu8WzDB3i4qc9G5CxUBzVQKxDhPnmgISxqkUldnHKslVzjfeedP0J22vLiP2DWIYmXiimUvhUNFvrm2VpFXEGltQEqiFXirXnvtNSENAKKAWCBfW5vQVurTp284pQo8SceP1wjZAKOOEohVUWGRUBGXmlqCcKkeNJAN/K94udrp6NEjChErLla8VarXCkHbWMqEtwakSpIrBIfLnIkKoYM3iwSRATnD9WoLYsEiP3eImCYs7YEUSbkE/AZRwjmxLCflDUCusJQplvzKyjSeLCedOK4QKHiUtB4oMwIlYqaOHQt7oHQxU9Cl6mKeKfTDXy6YQGUDBtKwOfqMDFgi7DdwIDWeOE4vPvdcuMu+cvXV1L9PH4KHURYQKK2gKDxHeAtHkuFUJ65oE1oin8OThYBh6DRJVWtnsYeGXn6VmNAwsSVSDxOTzBGTXMTfdXCP8EqBVOG31YK4QOTLPOPzl+s2kmTjRSRV/DmgPcHe7z26kCZ9KXU9JMQv5eW5wmKcCZ4+a2bxyBUadvMFDxI1F6Yl9krkFiwsVPLNtbWJbf6Y/Hv36hUVA+gt/evll4W3SqRXUVO99OwFYtVHl1LleE1NeOkKFUqSAAIFggAColVIF4QRCvEq4ZKkC59LgiM/w2/xOdoPIhYKhXMWHjuGGKgikaRYesqgMQUiJhToPR7d9dUcrxHB5cbPQdDgPQOBEsrpyPPndIpdfSB5aGdYn8rhEJ9rg8jld4iNEkt4KrGSXigp4ClTzshGic+7mGcqFsHf/s4bVPXDG9O+WxDkaufzf6Ipf1Ry7WlLtiYQxGQdfu3vVL9pTbg5IFeY5DznXhRO2aIljNkkhnbBLVv9ZZfzwgsqidTxqnXUuHl9UvOU9FCVz7pApCbqKv3L5CrB4TB8dikNn62fABM8VGe2ZvVOEW8l08gkU0dnHpMIuRrX63yxNJiOmBqZ6gZxUlgOREBSrGTM2AW4ectmKi31UpnXKyQWkNqlV6/eIngdniKp/g0iY0X5G4RLJpfW6j9pk0ujLyRZErFFBiImCNdREEY9QcPnwhMk7JWA9w4ic0ycF0t45p97wx+DFAn39TcAACAASURBVIEoCWLo9QoPlCSNqF+7VKcjUBqiFJZDOIrYKL2AZ1eNmYpFrECQm7d9Qlt/eIMusa/WM2v24ITIcOWE8YTEzdEmwKNrPqB3b/kaXbXmoC2IlbadUHo3SycCTxt++s75vC30g+xASO1CcDqT8O5f/ia5Tx0VXiksmcfK4xdvjsJ4gsI9fiP9UFfEk3cLxhsF6vfTru5JFUOiL0slUg20oqAZVTlpGJWV6ZeAEjk+GzaID8NSpizGZUF8rl0alHZJLRGqxAQxTVjmQxA7FNjNlgORzPmNN96gtjafIBXwOOE3Uq0gATDefmSeOpFSxUA0km2nJFA4nyzSY2X0fOF7rb2RoBUXF4nlS21RFMpBlOJ/DuIj7E08StLThHYmtITXRZf2khqHiKvbvVUk8pX53oz1xCJX+/YfiLrkt3f5m7T7zpt1pM2OE8v+f/9TbIuXKWTkGEVc1sBzLwhPivjcju1nz1ry/YIlY5AneKVAuOt2bAmnVkp2DpIpf7yVM2jkJV+23YtFJgg77xZMcLTM/a++lFegeAWSLVgShLRBLpGrTZv2Ul1tU0xyhS+vnLmIxvZX8oUhJgmeJ5kAWR4c83OfT8QpIZZJWQ5sFktifftGxrlVVVXRu+8uV0lFGZV5y8RyGEgG5BVAKEDIEIgNYgFSg/Zguc5NPsqnVmohDwWCZL2dJtclE0qjfhRJosT1+nxC9kFbpL0lfGLgKc8rz4H6QVBl/ZJcGduZUL9Y7ccuYi+V1JEUuKDvwIhxAnK1cVMVffmyy8JdC8/V6JEjaMfOXVGXNpBbEHFO817+WByXC8REqGQve4Vq3n8rHASPtmPChDcLKXZGXjhfBB3LkgvXlSv4Z6qdWNYDiUJi6+bD1YSlvbb9uy3t4os2F2IsQPJDeqicPfpkNcYwG0uNvFswAaaUrmB2LAm2tvpoxlljckbnKlFyJQVFE4DT1ETGLcnlQKS3GTt2TITt8vfeo61btgoyBfFKCFtCLgDLWSAZIFWQC4C3SrubDRU5KUi96ZD43UReagoWU77vBAVcxeR3px5Pl+y183H2ROCdy5SXBan8rG0liP+xmhpdQPuXr14gvKWFbr2UBnYLwpPidZIIIsfuJ6iL5yIBkbu/4NXAxKwtmEyx1OMZOY6cw8ZyrFabPYLd0Wf+hjrRXzU7t5GroVYQKitSCPHuUBDt/CEjBKGCZ1NuiMgUMdS2x673Ee8WjDdqiCgdwexapXOzpbUEmpEVEyO5ghQDJBmMBYKi2DWI38kUuQMPy4HQaerfv58Q49S+Cb/00j+E2CWIFeK7oLOEwG4hCqqJrdLGHWnbUkL15CUlWXMoGKD2xhMUCrQJb9np3hck02w+pgsjgMkIAeh4qzcWaK41NTXT5qqq8FdnTpxIpSXF5PP5w59B8b/V5RbECqXf3M+JfH92nRCsvOGf2L2DQnu3h4OajTE4mGDLxowXEy0IV2jo6C4TrKx9LmV7CRLkCUXuzju6cQ252wNJ7dZL9HZGn4JIoX9BqLujZypev3NAewKjKR3B7Fql81wmV7GWNLW5BhOANWwivVYIRMdyICQKRgwfHv4emlQvv/yK0F8CmQKxEnFWcilQ9VbJZUBtjJG2Hb3oiFgWRGlvraeQr1mQq2CglerLp1Mgv4eVZrNtN0YgXkA7oOkKBCreBKIdAqf37hZ6Rr6dVVHjdCThQhBzxZSZ1FpYYnul7Wz0I2KdGqv30+lTp6nY3xIOHpdEqrF6n8ix2BlF9ln+kJFUMHQkDZ/3ed1ps4FPLtxfTK4SGJ3pCGaPlvw4gdNn1cTouYpFrs7oNYG+Pvtuy+2V2lEIYIfXatCggWEJgl27dtPHqz8mp8Mp5BmwIxCeK0gdiBgrlViBUHmbd1KB75hQPG8pHkrNRR2pZrAU2JewQytEIaSs8TVRyN/K5Mpyb/EBQCAeueIJRxknhz98l5A3LlC9N2ZgNLwgiNPBRI7t+P3GThB/yziuroznR6tWidRckGapuvESKm1XXgCP5JfSSXcRnXAVUb3TTQ1Ot/itZHpQMz4IvTzlpzToJ2/QF475HNTeIurBd4ODyt8FoSD1CSn1a0ubw0k1jnzq2bMXjZ5zIZUNHUbe0RPC6v1dGX8rLxBWcODdggnMFRcu6p+AVXQTuSSIpYSi4nyqrByWUn2debAVcoV2YWkQuwcTLdJrhQBsiIXCazV8mILP5s1bRAobBLqDTMFTJeOriooQX1UQTgxc1HaYPM17xANKKHNSiE71mE0hhxL/giD2nqGjFGr3U6i9TSwLhvxtYXLV7BlDbUUDw/aJtp/tuicCye4WzNSDHL1g5cGfTfuaTevo5JaNauyPsqXfGL+lHVUgWcH8AqoYNjIsLAkyhhRTDf52Gn7OHD1RsEmsk2yUsV9ef+01ampuFlIxjz36e51gMZ5/eNlEkZtxwrp4akYHsWFGQ6rC36ufxfpO2o4dVUSHttdSWahdnOdwvidMypCIfsTIkTRy1CiaPGUKjTvzzG4XjJ6O+5R3C8aZG0r7umnm9dEFLBOZWpBLcOeOaurTu4LKe5TkTF5BXJtVcjV37NdoztgrE4FF2OBmR8wTlgQbGxuof7/+5PGU0IaNG2nv3n3kcjmF2CV0rKS3CvFV2t2AeDiU12+gvECDjlzVeyeT363kcPSEasnTXqOSKR85XK4wuQqF2vEoo4CjgOp6nJ1w29mw+yIQjVzF2y1oJaYpHQ/4XCFcaCdiuApbm8T2fxAuIQOwfy+1HTuU8BIYSBeyOiBzgvSEyVEKPBFSABtZQNCw9AbBYW1J9HPEGyVDVD/+6CPasnUrrXh/RTjrg8jYEAyJNFlIBi+JkPC2xyRTHVp7EbbwcIkYU72nC5kZ6mprRb1yA5BWPFliIYkciNakKVNo5MiRgnBV9OjBhCvOCw3vFowzPwyYWERnzk8tybLUivrC7IspUHCSWv0d0gZ2n57kDkfZzngyEmaaV9GuUT4wQK4QyI4HLHStQKxOn64VSYhBpLAcKPMC4n88DOROQPx2Bduoom618janMDbhudKSqx7tBynPXyvIFbX7yZFfpJCrdhAtNwUDiheLY6/sPiLt0T4zcvWXf/6T+kM6xKGXbMklgmN3QoeYI5CnxuM1RMeUjQZSUgA7jfEy1t7UmLIuU6KjDDpoqfTvhg0b6MUXXhS5TjsyPQTFy6ZCbFTiJAlWUHm2dRCvDmKlJWAd3it8H7mECPFi9DXiVCHcDMkYPIe1pCoq2SISWStGjxkjiBZ+QL6wU9bu4ycZIpxs//JuwTh30egLvTRkenI74GTVqz7cJpL6PvPjN+itrU/SvhObE713s2634n19W+ORKzRYq3kV6wLkwwBLgnhgeko8dOToUd0bFTSitAmXZRJh1CsD1wt9NeRp2hFBrurKplMgT1HV792yhSigBLCjOAs9glwpJcTkKusjLbcaYEau/vbyyzS5cqJQaJcl2Qcze7jSK2MghTE7+qWVWlvbIrJK4Dlk5XPPhKlpIRQff/wxrf54NW3eskXkKMXLpkJuQKQkgVKWC8PEKvy5nnDpiJfqCQuTNLVO6AHW19cLDb7yHspGHni3QOrwPPa3tZE/EBCfyXOa/dZ+NmjQIBo/YUKYbIFwdefxzwHtcZ7pqQazy3ir86fNo/9Z8Bi9t/1FWr79hZyZSZIhV4lqXmnJlc8H4dAWwm8QUafTQW53vlj+k/pVMhmxcTdgadMuKvAdjSBXJ3vOFTjnBVuoommzIFb4cRZ4yOEuEOTK4coTcVjsucqZIWmLhsYLaEcju/PEou0kxkFBIxEcsKnngw8+oGf//KyOSGm9SB2kS/FgCeKk9WaJJURzQgb7vn370v59+8SxWB5Eqq1oJeD3C7Lla8NzOUD4X0fwNAcaPV0I4xg0eDDNnDVLWU6cOlWEdiSCQ1cYP0yu4jyqUw1mr6trop07DtHCr3yP5k/5Jm0/8jG9+PF9tpggEmlEMuQK9d4+/9m4mlfaZUG49PHWhN/4HB4qLP/B1SxzAxpFQXEeZUkQCWfVIE/lzie/u0wsC6IU+o+Tp3G7IFAUDJC7fDCFgn4KBRHM6VTjsBTidbrXBRRyuhOBhm26MQLxyFV3mUDkEODrTZxAJUIcsJHnz8/8mU6dOqVLJG9OsqLHXBk9VjgeL6unTp4Uj8zSMi/luRN/3sGTJciWz6cQLr8/HIAv2yavT/u//BvB8lhOnFhZGfZwJUo8E8HNTuOQdwvGmCDSEcyOxMcQ3bzhojsJHp3a5hr6zZs358y0dPJwO23dvS3c3kSWBWGMRM6zRlwa8zoluZICorhp5U4ZxE64XHnh3YBmxAqVlzbvooI2LMPoyZUvvyc1lE4gwvbk1r3kbj1KIV8TuYoryFlUpi4POuALD5Or9pCTanuelzN9ww3NHgK8W7ADeztNaF1pooaXB/FYH374oWmMldaDZCRdEd4tzXJivjufak+DtBGVVaQWT4w2iLRaWE7ECzKWEzXeLeMdGkG4QiERKD98+HCaOm2aiN3q11/ZnZ/r44p3C8Z4PqcjmB07Bfv2LaebL3iQ+pUpEgM/++cXszcrWDzznJHX0j1P3G6ZXCUa2K4lWNpYAZApbQqbaMKgZY2bye2vjSBXLe0uCmDZz1cn2u7KyycHhSivsJQKvL2I4LVyucNLhfBq+Vxl1FCmeLu4MAKxEODdggo6uT4B5kL7d+7YSU899RSdEN4mdSlQQ5bMgtu1xEv/d0hsFELgudPpohJPavHE0e4RkC0Rv+X3C7LVHggI00S9W5CCEIRr+nTh4ZIlF/pL3he8WzDGEzQdweyy+p9e8Y/wmZ5e+ZOcCWqHKOgjf7+f1u9QUiwk6rmCLY6FsGi8on04SFtJpqKRKmnXs+5jcgQRB6D3XLU2N1AgECmWJ4iWu4A8vYaQw+nSkaumomHUWjQkXnP5e0bAVESUdwsy4dLeGukmAnv27KGlS1+lkydPqrFW5rsGoxErEWNVUkLHjh5RmhkiynMreViR/SLeszaV214kkwfRUkM/4OHSki0j6ZLnUmLKFO8WvFrQBpszd27YuyWJjB13KfJuwRgjJtVgdlm1Ubn8jaon6KM9r6QyVjvtWBCkfYf20j1P/z/L5CrRwHbtTWYkV/EutFftB2HpBa0UQ7A9QM1NitfKrHj7jxJvbu0ttRRsaxR1QEi0taRD1T3eufn77osA7xZM724+3h2ZOJ6Ix1q27G3avXu3Lh5L+/wzXyYkIW1zvEbZzarbdUghQa5cThc5XU5yOBGW4croDS6Jlvxt9G6ZES75maekJEy4Bg8eTJ+56CJdW9NNbJMZnxzQHmP4pBrMLqs2koyNB96hf61/OKMDN12VS+/TNffMpaOnDlnyXKENiQS2p9LWaOQKr2WN9aeiVl02cKwIbg/UHRGB7eqWGzo9YH4qzeFjuwkC8QLa7fxGncxEoe1WO0xc3B5oVOXRu+++K7JYwJulI0xyCU6KjypfKnqCra3CFkKp8hiJZ5jQqDsQ8QIKzxZiYEWYhlOv4ZbO210rBQHPllXvlhQ6xXJiz549aebZekHozh63TK6ijI6KIfkEz1U6ilG1/GjdXnrsXcUTZPciydUL7z5Kf3zlQVNyNSE0kAaHepCXiqhPyEsFpKScqXE0UI/+48g7/SJyuPMzcqmxyBU8V9CMMSv5JRWU73JQyN8S1pMJuoqors+8jLSTK+1aCMQjV539IJfo8nkVJLobDmtWr6E1a9bQ1m3bOlLjaGKcpJfKQUS1tafFuyQ2D3V4hxT5BvGFITZKK/cgY2Hh1eoM75YIkpfB8hA6NcRume1IlPcCvFsj1BQ+lZWVQoV/6Bn6lYlMjhPeLRjlmT9kRgmN/ow3LTOCWUqYXAlql+SqxddEV9w5lcZPGEplZUoQZAG56crgWdQnVBoTJxCrgrM/R67eA9KCp6zEEQoQYq6kIrtRob2luT58MxpP7MpzU6HYgiwDREPU6hlFLaWj09pGrqxrIsC7BTv6NZMTVHckSqngCZ2sTZs20fJ3l1N1dXU4Y4WQGQ2FqKiwgI4cORJWg1e5lC7QXO401JIsUxIjvVsOJWZL8XCBdIHCZaZEk4IwamwZCaJsDfS2ECyPIHkQLRCuTHlyebdglDEwfn459Z9YlJYRYhbYnStB7dq2/+bvP6b9javD5Oq64LlxiZUWQPfIieQ+c3ravFjuQB1ht2Ay5Arbkd158LB1kCt4reC94sIIxEMgHrlCbIuxYNLkzxWvEuOQeRyOHz9OW7dspeXLl4tlQ+hbgVihtLcHhIQCCJFuKVBxX5mQLfFpYt4tcoi4LRkoL3d9x7unkv1eJ3Sq7k6MSwzlydRgeZHCRxU6ha5iOsYnyNXO3XvoS5dckuylZfU4x4ihZyijIc1l5g29qLRPYuJqI0N9aVSoj1gWO+g4RR86dutaY0auciWoXdv2bQfX0x/eWSTI1TmhkXROcKRl1PMnnUMgWeko8chVtGVB3OxFhUVhUoaHi69oIDWVT0pHs7iOboBAvGXBbgABX2IOIXDo0CFa9eEqWrVqFYF0IROGiGmC5I1W9kYbU6V6ptLm3VJ3JUrilUn4tFIQuE7tEmispUS0CQr2Ml8i4ri0UhBW2swxV1HQSiSYHbFGIBggVdqyzrGf3nV2CG9qZRikXa4EtRuJ4QsfLaYdR1fTd9ovDMdWWRlwWBosPD+2uGii9ZW07KWitsOWdwsWFRaL9DrS4xV05FF9r9nstUoUeLYzlWJ4aelSqpwwXpdbkKFiBOyGwIEDB+ivf/kLffjBB+GmaQmHEGxG8LqGdHUYKql2jITLSuyWrEuJ2ZJLicr5MlXiCZ2aiZuiLUoYWihMtiTpkkKnsdrL5MoEnXjB7AjeviA0LuaS2IvO1cKLhWJGrnIlqN1IrpB0+oMVv6Mrgh3CblZviJL/SI9CfY/6deQMtpqSq7bWJvL7lF0x2gKXb74bSzaKfgp+t3hGUotnlNXLYPtujAB7rrpx53eBS29qaqLfPfwwrf7446hXoyUcYUFnlXSFiVBc75ZCUcy8RcadiVIKwqESLpwzk8VMCiJ2OwWtFPMGyJX0akXzbjG5Mum9aMHsCOCeFxxL40MD4/Y5iBUIllHjSntgLgS1my1p7n/7SepVay7Qiesr6d+bCso85G9upUBzC7WcgIJ6RylEcPsA/a4NV8hH+BElROQMtZEriP+VVV9XexM5Q1D5Vdb989obyRFU/jeLuWpq6MjJheOxpRg3b0FBISnvR6roqDOPanvN4XyCcUc0G2gRYHLF46ErIACStW/vXtqyZQtt3rxZ/I3PohVJPmQ6MnifsKyok2hQk0bLOiIJS5zYrfDjOSQC5REkj5UGOwmddhDDDsJlJFtTpkymTZu3cMyVdjCZBbMjruoLwYmWlsJArkoGjKIrZy4yHau5ENRuRq5a3v4bBWsVXRVtcbrzqN+sSVTUsyKC9PibWyjQ3EotJ2spv2cvKuhZQXnBFl1AuRotqYuF0pMnDSkykCqtQjvS3vham6igsETRZlHJVHirseqxEsKh3rHUWszCoV1houjMa2By1Zlo87k6E4GamhraAqK1b1+YcMUjW8oLrLK0F15WFAnHOpYQo5Mt5bluJgVh5t3q2JXYeUKnUhIimhSEGdkq9Xpp7Lhx9PGqVWGPV2f2Y6rnykhAu1GZHaQqEW+V8WJ2O2qo9szRNGfslabXmQtB7bd99jFCnkBtafr7Y6bEaujnziOn2yUXqg0eJelhUtyqWtIU3vqr7lSR3+s/lzepTHOj91hpyVVbSwO53QXCW6U/Twc5w+dBZyHV9p6T6hjk47shAkyuumGnd+NLBtmCd2svvFybNyfk3QoTLhm/5XCaki3xVJbP/vDfCXq3KCSe8x1Cp5mXghC6W4GA2BAQS+jUSLgUvTDF0yX/tvOQygi5Gj67lIbP9ggdJ8QWIcYq2eKbcyFV9BphenguBLUb48Xajx+m1vcjU/cM/szZVOD1aG4e43Jd55GrYLtfIVYRJE5Prpq8E6itKP4Sb7J9z8d1XQSYXHXdvuUri48AvFtyOVESrkS8W9ogecXLZU64zHf0JScFkek0PpalIFSCZUxXJOO54qPfORYZIVdo+tT5veh74+da0nEyu+S8oWOoYPpcUzRyIajdSK4C+3dQ29rluuvxDh1IfaaNV1m53sPU4VHqPHJlJFUdnrAOcuUr6E2N5ckH5XfO8Oaz2BUBJld27RluV7YQgEdLEK0tWwTxAgFLhHDJtDpySVEcoxFY0hItWV+XEzrVEi7D39nqz4yRK1zQ0zd9hfqWeVK+NpArkCyzYveg9kTI1RmfP5/yigtzhly1Ffan5tKxFHIoaXq4MAJWEWByZRUxtu9uCEjvlozdAvlKhGzJmC0RKG/i3YpOthRWFi+Nj2yDlIKQ6vKZlIKQ3i0Ru9XWRn6/X+GQ0URbbeDdyii5+uK0M+nmeTMFCAVlhVR2Rk8KtYfI1+SDBq0QYPM1tlIwEFT7y0Gtp+ojxg/SvxR9YYGpMrndg9rNZCSaX3+OQs0NCi7lpTR43jkdu+/CAYzZWxaM5rlqdxZSs2c0+Qr0MWTd7aHH15s6AkyuUseQa+h+CMCjJXYl7tsnYrfS4d0yI1ta4qKVgoibxsfOQqfRvFvKxaZ9MGWUXHkK8unpm79CJQX51G/KQMovLcKWCCKHkrRS99vhEt851N9HVlWFJQhiqZLbPajdjFz5t60j39a1ojN7nDmSeoxFTJk20Fx5g9BLJHTusmDQWUDtTiUFScBdTgGXh7AUyIURSAcCTK7SgSLX0d0RSEkKQrM70WmI3Uq7d0slXZn0bmmFTuHZihssr/F6yXgtXHe6YrcySq4w8OG9+u9rLqLyET1F8B0hUBrkSv078rdCskCuWpvbyT1qYsx0Lx/teYVAsOxazMhVyO+jlteXEH73nT6RSocgIXN2yFXI4SK/y0t+t1cQKH9emV2h5HZ1IQSYXHWhzuRLsRUC8G7J2C38xv/RSkyhU0hBxMyVqK01cSkIFzQTsyh0qvXKRVxfGr1bGSdXuJCPltxOpZ6SsLdK66FSPFWRZCvQ4qOTZZPjDloonmNp0K7FjFyhrb5PPiT/7irqNWkslY8Y2mnkKuRwks9VqhCqPBCqErtCx+3qwggwuerCncuXZisEtN4tK1IQOs0tkUNRvzMxdo7BBKUgQorQaYcUhFMvqJpmJOHd0u5OjOvdUpiYIJlWvVudQq62/POnwlsVSarkMmAkuSKHk465x8aFNlfJFWKuEHtV1LsHDTxvRsbIlSBTTpAp5SfgKo6LKRswAplGgMlVphHm+hmB6AgkK3Sqk4IQAtMd3i0zj5C+BfGD5UFh5DkgAaEEzUNvMXNFCpwmI3Sq9XwZlxMzTq4G9imnNx+/jUCWFA9VLJLVQbYSJVe5uCwohwlkGULNjTRgRAXluZVEyB2KvMnFXGGZz+csIb/TQz6XhwJOJlOZuy255mQRYHKVLHJ8HCOQGQS0QqfJSkEk6t3SSkHIq4kVLC+WEhG3pZIthzNzSapDwSBphU5BuoLBYOwlUhPPVsbJ1YwJQ+mpe/5TQ64kyYpBtlQilojnKhcD2o23hosCVB46TvmhFsvkKgjPlKOY/M4S8jlBpooyc+dxrYxAGhFgcpVGMLkqRiADCKQidBrOmRhDCqKDTOk9WtpLiSBcaqJreMycLoVsyfyJGYAgXGUyQqedQq6evOfrisdK7hI0xliJz/G9nnglQq7sLsVw+/xnqdCdWFwTSFZRqIHyQ82CaEXbLehzFJHfWUw+BwhVYnVncuBx3YyAVQSYXFlFjO0ZgewjIIVOMyUFEY9wxZWCUOO3JPHKFGLwbokUPj6f2JVo5t3KOLmad9YY+u0dV4bJk0KiTKQYVGkGbXB7IuTqF69eQ63+6FnIMwVuovVePvU7NHnIvETNI+wEydLI7cJLxYURyHUEmFzleg9y+xkBEjkStUmqrQqdiviqOEKncglRK24qsTdKRig5Bzt6pjOFTrVSECBcGSdXt1x5Pt3ytbkGcoUdAeYkSwa9h5xuqnGPjjl+QapAruxcxvafSVfOXGTnJnLbGIFOR4DJVadDzidkBDoFAa3QqWUpCI32ljZY3mquxAjypS4nIiZMpAvqBCmILJOrDpJl3EmIYOzTeZAoiF7svlNQtvy2zz5G5cWsat4pdzafJCcQYHKVE93EjWQEUkYgJaFTeLVUwhU/WD76bkTtRYSJmtgzpkhBuDTxW+kSOu1EcmVUZldirMxirRCflQi5svtOQdmhn5t4A80acWnKg5QrYAS6CgJMrrpKT/J1MALWEeg8odP4hEtHtlQpCOxORNxWKlIQGSdX115yFt1+4+ejp7uRgeyGOKxAnpcaikbG7LWlGx6jVbtett6znXzEsD4T6Rtz7+vks/LpGAH7ItCzRwVt2ryFvnTJJeFGvrR0KVVOGE8nT522b8O5ZYwAI5ARBBQpiM1CXX7jho3U2NgY9TySEFkXOlUCshJWnpfLiSBbQgZCXVZEjHicknFyBSmGJ+/GbkGjBIP+f2OQezC/nNq8sUVEH3nzv2nPsU/iXWPWvx/RdxLd8tlfZb0d3ABGwE4I7Nm7L4JcjRh2hp2ayG1hBBiBLCFw5MhRevudd+jR3/2O3G43ufPz45ItGJgKnYr0csrhkcQqATV5eWYpBYFA/LDmlrnQaSeRq+sM4qEdiuzapUFtkHtTeyHtbS6P2a1/+ug2ags0Z6nrrZ32ltl/sHYAWzMC3QABo+eqG1wyXyIjwAhYQED7jMjPz6c8lWjhdyz19oi8iZpgeYVl6cmWlnjhS7MgerOE1gpvC4n0QB2pfFyZ3y2oeK6M5EqvxC7jrrS/V2/cRdfc9ouoXZBX6KS53+troYuya7rsviPZbQCfnRFgBBgBRoAR6EIIgFxJsmXVu5WK0GnUMsUJwQAAIABJREFUvIpqkLzwoI0YeoZGFSIzqG/+x0+ipr3RLQdqUuOs/iQ2uaoYkk/Tru6ZmQZnoFYmVxkAlatkBBgBRoARYAQ0CIBsaT1cmfVudbjAjMuNnUiu9OluBKmKiMPqyDu4+pOddM1t90cdNENmlNDoz3htP6gaavx0fGcbHVjbRIHWoO3byw1kBBgBRoARYAS6CgLwUEmyhd9WYrc6ZCAcgq905P7tiN0S9EoonOpjtzqFXK169gfk9RTrlNm1Suxmwe6K5yo6uRp9oZeGTLdf6pfTB3yEH5Aq/GZC1VVuUb4ORoARYAQYga6AALxbeXl5lF9QIH7j/2glVuxWLKHTTiFXiLk6a+IwA7mScVcd8VdakvXw00vp4Sf/FfWCJ/1HBfUeVZi1fgZ5CrSGwkSqta6dGo75s9YePjEjwAgwAowAI8AIWEcAHip3Xh65CwoUL1deniIfFaUkIgXRyeRKvzQokjmLCH7tb2W5MB65Ml4zAtxL++TpPlY+M2ekvUcXmH4HktRS166rB0Sq8ZhffG72vfWu5CMYAUaAEWAEGAFGwK4IIFYLS4jaGK54ZAvfi/Q6UJbvjID222/4LF132dlCkV2/HGhGrhSy9fDTr9DDT9pfINSuA4PbxQgwAowAI8AIMALpQ0DEbKlLifg7lnerU8gVkjffetUFJuRK48nSpMKBJENXIFdgvcUlJVRUUkKnT5ygttbW9PUy18QIMAKMACPACDACWUMglhREp5CrKy6YRPfcdrmy/GdIc6P/X8k3CO/W72J4rip69hJgNjbUk9/nyxqw2hNDPKywsJCKSzxUIH6XCEExWQ7u/ZSam5ps0VZuBCPACDACjAAjwAikHwG5M7FTyFU4BY6aR1AvGuqKyDuIOKzfPbWUHn7KfFlw+Jgx5HYrUvjB9nZqbW2llqYm8vt95PGUUnNTIwXa26mhri79yBFRaVkZ5blcgkjBKwUihQA3Xwyid7Kmhk7UHMtIe7hSRoARYAQYAUaAEbAPAjYgV8g8rfdoxSJXWGobPnqMKYIIJPN4PBHfNdQrJAueo2OHD1NbW1tCPVBQUEC9+vSlAYMHx7UPBALU3Bw9FQ+Tq7gQsgEjwAgwAowAI9AlEOgUcgWkNv/jfzQeKmX5z5j2Rgl2V4Lcb/3xo7Rs5YYIkLEk2Kd/f1PwsX2yuLg4bsecPnVKeLWam5VlOvwNbxQKCBU8UaXeMvE70QLPVUNDQ1RzJleJIsl2jAAjwAgwAoxAbiOQJXLlVGOv9CRLG3913X89QB9v3BGB7sAhQ8njNVdmBzHCT7YKPFfwYJkVJlfZ6hU+LyPACDACjAAj0LkIdBq5EkKilcP1Ae1haQbFW5UIuRo17kxdoLgWLiwJYmkwWwUxV4j/YnKVrR7g8zICjAAjwAgwAtlHoNPI1e03fI7GDe+v7gaElhXIlPLT8beSvwef3ft/f6Ftuw/qEIoVb4UIfezWy2YJBoPU2NjI5CqbncDnZgQYAUaAEWAEsoyAY/26daFYsUJm7Tt06BAdPnTYUtMP45jDhywdU1/fQDu2b0/4GBk3lfABROT1KrFWVkppWfSE0fBctbdHJmjGbkbeLWgFZbZlBBgBRoARYARyEwFHU1MT0jl3qbJ2zRrL17N92/aYAelmFSZDGA8dOkw4jgsjwAgwAowAI8AIdE0EuiS56mpdBc+iFQ+evP41q62TTJynoaHeEoRMGC3BxcaMACPACDACXRwBJlddvIPtennJEMb6+nrasT1yB2m8a1y7ZnU8k4jvk/FkWj4JH8AIMAKMACPQJRFgctUlu5UvKhsIKMvE1mIRO5MwJuPJzAaOfE5GgBFgBHIdASZXud6D3H5GIIMIKMvE0cVxzU6dzIYXLEV31tJ3BuHiqhkBRoAREAgwueKBwAgwAt0KgWQIYzLLxMlseLG6Q7pbdRxfLCOQQwgwucqhzuKmMgKMACNghgDvkOZxwQjYCwEmV/bqD24NI8AIMALdHoFkNrwAtGTiCnmHdLcfbhkBgMlVRmDlShkBRoARYAQYgQ4EkiGMnbnhJZmlb+7f6AgwueLRwQgwAowAI8AIMAKWEeAd0kyuLA8aPoARYAQYAUaAEWAEuhcCyWx4MdshzZ6r7jVu+GoZAUaAEWAEGAFGIMMIMLnKMMBcPSPACDACjAAjwAh0LwSYXHWv/uarZQQYAUaAEWAEGIEMI8DkKsMAc/WMACPACDACjAAj0L0QYHLVvfqbr5YRYAQYAUaAEWAEMowAk6sMA8zVMwKMACPACDACjED3QoDJVffqb75aRoARYAQYAUaAEcgwAkyuMgwwV88IMAKMACPACDAC3QsBJlfdq78zcrVth45Q4GhNRurmShkBRoAR6GwECkePIFepp7NPy+frQggwuepCnZmtS6lfvZ7KRw+mwy8/Q0G1EQ4i8bfbQeQLEbmJKEBELiJqV3/nki2ux6m2PU+9lmjXxrZKH2cDB/SNdlyFYvQb2yr3Zrpw0N7bZve4ti/sbNtr+hwqmjiT2ttxFVwYgeQQYHKVHG58lAYBkCvPhFFUv+MTMaFKYkUhIqdDmezwmXy4aie/nLFVrwXXgBKKdW1sqxCcLOCA05qNQbN+Y1s9ETXei1Yxk/Z4CYl1j8POzralYyaRq8RLIdzkXBiBJBFgcpUkcHxYBwIgV4V9SmjrL78vPFN4SMNLFQwRFTqVt2NJruDB8quH5pItrqXAoXhk8Mhtj3FtbKv0cTZwwNAyjqto/ca2yr2ZLhwkoYp1j8u+sLPt2B8+QP4WJxWPHcWPeUYgaQSYXCUNHR8oEQC5KvAEaf03LqQW9WFd6CAKhDqWAvMdRG0hhZQUOJUJMJds8TbeEiRyOIiKHET+GNfGtkofZwsH7bjCGI3Vb2xLhHszXTjEuseNfWFX27P/tIz8jU7ynjWVH/KMQNIIMLlKGjo+MIJc3agnV3g7bQ0qHp88NfYKpKRITrwaImZ3W3jemoNKDBkmI3iwol0b2yp9nC0cjEQhVr+xrXJvpgsHeMKi3eN4Xmj7wq62s/60jAJNTK54hksNASZXqeHHRxMRPFf5niB9dMOFShCz6rUCYYKXBw9uGTQrPVjwauSSLXggvHGYOOSyZ7RrY1vFS5kNHOSSoHYMRus3tlXuzXThgIch+jzWPS77ws62s55YRm3sueK5LUUEmFylCCAfrpArV0k7fXjDRVTsUJbOmoLKQxaeHhCS1hBRiUMhXvD4wPOTbtu2oLIMaVYvligxkcg2WLUVRMGpBLI3It5KvTazetmWCPhmAweQOm3/gzhE6ze2VZbu04lDrPvL2Bd2tZ3O5IqntTQgwOQqDSB2hyq0O2eMu2jq16yngpIgrb7xs4LcyN1aiK+ScgWIwZHbvkGspJxBOmxB3uTWbpwPE4aUAUB7ZBtAiNAGaYvlkERttfVhmRMTUrR62VYvxYA+6CzMQOi1fQrvKbykZm1gW+V+SBcO8t6Ldn9p+8LOtuc88Rb5mlwcc9UdJrYMXiOTqwyC2xWqBpGSZCoYDIq/tZ/hGhvWbqD8kiCtv/kLwkOFAiKD3WLwFmH5DB4rkCA8zEsw2yFmKU22mExRN+rFeUB8wm1QY6PgvRCTrNqGYrUN0haTv4z7imaLeBFMRCBlbGtfHLR9KuN8ovUb2yr3RbpwiHV/GfvCrrZYFgwwueoK01dWr4HJVVbht//JJaGCoJ7L5SIH1vxsWg69+CjtfuhHSlyUDDxXvVjwloHwyUkEEwpIkvxf+/ZuZitjeGQckZSXYFvFS2gXHKSHDEMUfYr+wiRu1m9sq/RbunBAPVLawez+0vaFnW3PfXIZ+Zlc2fQpnzvNYnKVO33V6S2VHqpAIED4cbvd5HSqLp9Ob038E7YcOUDLr5hM8EqBOMEzhuVHSZzw4JcyECBV8D6BcIEcyMDeaLZycsZvbO1H/WxrPxygr6XtU/Qt/jfrN7ZViGc6cYh1fxn7wq62ZyHmislV/AcuW8REgMkVD5CoCIBcwWMFYuXz+aigoIDy8kBX7Fvevnwy0bEDSiC9Gv+FZUm5ew3xIFqPFezw0Jdv3NK7hclYayvJFeLIEL8jlx3N6mVb/W7BzsZM26fx+oJtFeKZDhxwv+HpEO3+0vaFnW1nPrGMCsfPsO9DjluWEwjoyNXhQ4dEowcMHKhrPH+uwNHdcDhUXU2B9nbq1asXtba2UnFxsfBe2blsf+hO2vP878UDHjFY8E7JnIbxhExBAvDQB6ky2kpBTCwPSoFUtu3wfNgJMzNBzGj9xrbRRUSTwSwRYVBZr11tZz+1jGrLB/A8yHwgpXk/TK52bN9O9993H/364YeptLQ0PH/y5woU3RGHXyy+j3754AOUn59Pzc3N5PF4hPfKzuXYe6/R6h9cK8gRyFUIcSCaQHTEY0mRQ3isZFC9DGiHhIAMftba4pq1y4GIVWFbJWbHbjho+zRev7FtxxI6sMJ9kApmse4vY712tT3nqWUUHDKW50HmAynN+4JcdUfiwEQyNmEEsXrot7+hwsJCamtro6amJvGwwf92Ly/P6KkohKsTBWKwoK0FbxbIAMiTDEiXYqYyFyKOM7OFvhViRDAh4BhJ0NhWUWO3Cw7wimj7FP02/OqFVLujiurXr9T1m5lttD5mW6WPY+GA54IUETW7v7T3kJ1tQa60y4I8P3ZfB0MqPMGxft26UCoVyImWB2DXGoAP/fa3wlPl9/vFkuCmTz6hsrIyGnfmmXbnVrTuB9fR6RWviTyGmPildAI8Tx41Hh8PfxAtxGOJN2pV70dq9BhtYQNShtIYVOplW/vhgH7V9mlJ/yE0+5Uq0W/rvn811b//arjfjLZyadOsj9lWuV/i4RDr/jLia1fbszTkiue1rjWvdebKnONrX/lKqDNP2F2X2HKRwEKGAeRqc1UV/fL+X9Kvf/sb6tmzZ9rI1Ssvv0zL33mX1q1dSw0NDaLeadOn09x5F9Cll12mc8tbOemnzz9GO359Z/gtG54rxHcg2NbUc2VI1yN3GWpt8UaOJZOw50olZna2HXLp1VTYf6iIO0P724/sp6NrV9KgSxeIIH6X5rpBHKFLJm0R4AxyiuNg23ZkPx185TnxP3CY9XIVFfYfQqfWrRSeIhAXaqzT4evylNGYm++g8mmzyTN6okJMd1ZR3Y4qOrJ0iThWehHThS/aIjxX6rVNuOtRGnDJ1RSsOUBrvlhJp9tCgnyh34y22jb0v+RqKhwwVAR6A4emw/upbv1KGnzpAjEGpIfGDDNgCCIhtd2aD++nU68+pxs7g+fOpz6XLBDYuEvLKNBQR3U7q6hm+VI6+epz1FJfp3hINeMsVnvtYBvVG6X2hRZfO9ue+7TiuWJixcQqlRApx9GjR0OpVMADsOsOQJCrLZs30/33/YJ+/NP/oQEDBqQl5mrnjh101//8lPA7WsGY/OnPf0ZzL7jACq8StrU7N9Pyay4gr0uZ5DBByeTR4TgPNU0PljpQwjFXqgcL3i6trfRuSQkGTLggbBHxWRpPWLZtKx97lXpMmx3GD2Rm7+OLadpjr1rGFMduunm+OM49aiKd+/zKcB31bzxHG368UPwvMes3fTZN/NVzlFdaFvVcJ9etpKq7FhIdOSBsRA5KjT5ZsvjKPi0bOESQQJT6h26lTc8/K+LvtPVq+1/bhhmPvSqIjyy161bS7scX0/QksMOxq26aL66tuLSMRnz/Pup3ydVRcfE31NGnjy+moy88KohdIu0VycRtYBvr/jL2sV1tZz+9jKrzSjkGuZvGGqfLEaLbLchEqesSJVyZ1f7dtnUb/WLxYvrf+xYLYNIRcwUP1WUXzw97quLN8iBY8GJZLa9fNpXyag4KchWEqrrJDkB8p90t1tV2C4Jc9TSQq92PLaazHrdOrkCENt48X3hTzvh/99GwqxUyhVJ983m0de2m8A7LktETabaGfMXqOxCJVZdOpPbGOrFhIB27MWWfTr7rUep/qeK12vKVSjrZFArrOsklqmi7BWc9Hkmudjy2mGYmgd1pkKtvzhfXNv2B56jXXIWkxiv7Hr+P0F/aXal2391o1x2AwBq7fAXB04wzs/ae//Qy+u6v/o83d/EmNzFerM6b0p53C/LuSNM3tO24sRbfR/c/8Cshv9DY2CjIVaq7Bb/1zZvEMmCiBedc8sLz1H/AgEQPEXYbf/5dqn71BTHhe1yRytGIHZH6Ptr0H2Yq7rCVgqMgYFgulJo9RsV3O9mCIFQYvS+PLabpSRKE1TfNFzjMfaWKigYMETgHNq+kqm9dQjXqrA8sz1uqLBkmUto2raQVN8wXHi9gnyq+sk+L+w+hs9VYq4aHbqW1zyleK22/Gftfq8M05fFIYpqK1++Tm+cLb9W4ux5NBBblof7tS2jvqhXhzAKx2msck9mw1WpXmd1f0XSu7GaLZUE/7xZkz10KxAqhVrxbkGUnTN/QtLsFEdCeDnKFZcAFX7tKN7mUer30u0f+j2acdRY11NfTjxbdQW8vW6azueSyS+mnP/tZwpMSDI++9zp99IOvC7V2/GDygRo1yBa8FjKg3VShXV3e0tpKcoUJAvE60vOBXYYgBna0PfsPkd6XXT9fSOO/eo2IScJPMEjkrjyX3BM7lsCAX+vzvyDs7sIP7Bqq99OGF5aQZ4x+SfDEDy6lqnfeF1piwGHgBfNp0gPP6foq8GkVNdx9DYVqDhAE/t3zrqbim+4VNidvPZ/WbdoXJq/pwBd9OvzmO+iMmxZR+7EDtOvKSjrcEDLtt2hq7pPg9ZuuX1L99O6FNOHKawRmKLiWvAnnUp4Bu+Ylv9DhW3dwP23/6xKa8fzKcOyZBKjp8R+R75VHRVxbqNcQKrnpXso/ez61/utRqrr/DjrVElIyAaj4Rmuv2ZjsbFvwayyvR7u/dArtNrad89IGcg0dHh7DyXouOJa5e8s78W5B9RbiG0gBQuJgtlvQU1pK48aNs0RytMYP/uoBeuE5/cT79LN/pkmTJwsleOQthGfss/M+Q4dUATscD+/V2+8tt3ReX0MdvXnhaBGQjB/MXphsouU+gw3IF0wxdxpzn8n8eZJkya3mdradCu+LgSBsWjifRpQ7qR1eHHUiLL/udvJeu0iH776LKoSbxwViGiRqDITocH2IJv5MWWpDaf+0ijZcex6dbAmFMUM80VDNkmGoqY6Of30SHTlWS01+5Zy9CokGVFaS44yJtPHFJdTsC4XzE6YD36CnjOYurRLxXo3P3kerHloc9owZ+016HtH/IJIg4WgDiKnW64elvU8WzqehXiflQT9NtS2/9naquE6P3cHPVlBAJWCwbfKHqDropQvfU2LLZGl57hd07InFVN2ofFKSR9S/1EHeaxZRzV8eoU+ra8OSIXKcRWuvHNva8ZstW0E8TZTatfjGuxezafuZp1ZRfqWyK5rnBf28wIQxccLIuwX5Bor6hmbcLfjgrx+iHj16WCI5WuOFN2FJcF34o4EDB9LSf78udiTKAoL197/+le67V4nzkuXZ55+n0WNGWzr3qoVfpMaNH4qlphI1uB0EChMsBEZRpIikWJLC/0GiQlVmAZ4YrW2TKjAqdpDlgK2IudKQq5NrV9KGm+crQf6aazvj5jto2E16grB0SpkpDuctPxAOUq994BZa+9wSHWZYTtMGgvs3raSPvzmf/AE9Zr2LHeTOI/q0NhTui3ThO+SmO2jEzYsIxG7vVZW09WCt8P6Y9Zu2/zEeZBvOMvH6IW4KRcbuwHbMt+6gUTfrsXt3WpluXIljps4WhE1bqv/fJbTrvRU6W5DZgWVOqq4LCg+ZcZxFa6+Va8ukrfGeidVeu9pKcsXEiolVKpv9eLcgB+1FfUMz7hbs27dvSjFXF869QBfIPuOsGfS7RyNjUKCp9c0bbtRNRI8+/hhNnTbNErna+8LjtOWhn4jJW2haqSKgUp8Ku7ektwpcC0svmHhAqOSbtbSFR0DawKsFr4DdbWf84TUduTq9diV9+M2LI64NBAHLaNry1lRvBA49515C0x5SPI9YbtvxlYm0ryGkw2HK469RDw2hQ8D6u/MnkKuxrlMwK/GW0blLNwt5g9Yl99GHDy2mQHtI9K2x32Tibdm38A7JPp71B/11nFoLknix8LDBRtoO/9YdNNIEO+24gm3P6efRDAO52vX7xbTv8cW6Mahtg5X22sFWen+j3V/aa7Oz7Wee/oj25js55ogdD1EdD/KLWAScdwuyxH9U17dxt2BJSUlK5ArHOxGoohYsBSKtjrG8t3w5/fD7/50yuYIkwwfXfkZ4rVCkF0oGsEuRUUyYzYg9Ur0bmBjxxo1YLWkrg3HxGx4LTGZygrCr7dl/fC1iaWvNNy6OuDYQKxAsbXlnqldM+tprG/uzR2nApQuEWf0Dt9CKJc9Snkoype259/6eel6slxlo2FFFH//XVdR+REmonUl8h6rXAq/Vjq9OpE8P1woyadZvQhATSv5q/8udirCd9Phr1EtDEkFM19+kkCuMFWk7DF4/A7laOtkbUW+fIUNp+r8UWQht2frLRXTk+UdM22AcZ7Haaxdb7T1jvL+0+KK9drU976mPaOGD9/NuQXY8RHU84It4nk3eLci7BRPeLZgquXK5VJajzi6hUIjgHTOWn991F736ylLdx2s3bhBxWVbLK/NGU0lLnRLMrsbKhNPfaFOlqDsCdalc1EB1uZtJiIiqnouI9Dc2tAW50nqRhOfqGxcraYA07R0N74uBXL091duR0ka1HX/9rdRj3ERy9R1CW394tYijMuIw7ssLaMid5jviql9eQoefe4SOb6+KaENYYDIFfAMlZTTvNcVr1SJire6llnZV/NWkXl0qF3X3qOzjswxePyyprlU9VxhLsr3DvoUlSD0xfX2KtyMFj2pbnk909iubydk3chdl6+EDtOexxXT4naWEWMFo4yxWe40pmbJhi3sTsVLR7i9tH9vZ9oKnP6K2YYM5tyA7HuISqFgxaLxbkHcLJrxbEOQKSZwzWRobGuiLl12uWz4cO24cIfAdZMxq2fDz26j61RfF0iDyxmFilIQAE5IxcTNirqTgKEiVNsmz9G4JwUY15srOtlPMCIJKrrTXNsJkWfDlSd4IHMZVOKg03yFitqpOBimkiQmSOPQsctCEP6+kvBGKIrtZwRLbvscW07E1K9KK78hrbqEzf3AfhRrraNdXJ9KBI7Xi9LH6zZi4WdrOgtfP4LkCMUWRyY1hO3bhHQRyqi1vT/HqxpVsw3lfvJQq7loSFReotB9Y8gjtePYRoXZvNs6itdcuttpxZby/jH1hV9uLnvkoHNCeiIeCg7wTD/LuTnjybkH1URfPxdfdbiCz3YIgVyA6mSx33/UzenWp3mt1z7330oWfvSip0+5f+iJ9cvdtYplGxlwhZQm8WCAJ2skK3hzE5uBzGU8lPDzq8iCIF2QJsMwEkmZ3W5Ar7dIWvC+rv3FxxLWNMiFXWNpKBgeQzmkzJ1HFz5YID1essnfJI7T5/kVpwxdeq+IBQ6jlH4/SyrtvV9xLKgmO1m9GsiL7+FwTcvWBgVzBdvTCyCXVZSbkCraDPA4a94P7qPCKDgFWM3yaDx+gdf91FbXtrIoYZ9HaazYms2ErJE6i3F/GvrCr7Wc15IrnBWWEMg7WceDdgjxwws934w1k3C34qwd+RRUp7BaMx47Wr1tPt37rWzoz7Ch85fXXqK2tLd7hpt/7G+rpnYvGiMAaqLRjSUwSJym0iDgaKdEgA9nxndxOrl0WBHmQOffsbnvOnyKXBVfdeLHgHNprA7kCSdCWZZOVgPZkcOhV5KDh/cupZOFiKvxs9DQvON/hl5fQhp8sDC+zJYvvsMsX0PifK8uRe746kfbs3B/uU3iazOrFgjTGgrb/pe30P0YS07XfUGKu5FiBLQLa4fnTlqWTvFHrHdfDSRXnzyfPwsWmS4SyHmwE+PjGi6l2R1V4A0Ks9hrHZDZs8cIBQo57TCsMaoavnW0vUMkVEwrrhIKJWGn4UcC7BTloL+qbiXG3YJ8+fTK2LIi0OF9fcA0dOXJEN1H95ne/o5mzZia1JCgrWnnthdS0a4v4t8ilkCyppI4JEg9/KcIoA66FMKjq3dKqrguRy2AHSZPLjHa0nf2nyKWtj268WBE91Vwb4q3GGMjVW5OVgPZkcXC7iEaWOckzeAgVXbNICGM6POZ5BlfdOJ9OrFWUyJPF94LXNwvV+NY3lTyHjT5FNBQlWr1yB6Hsf63tVBNytU4lV9p6xZKqgVy9oi6pmtWLsTPM66CBHgflX3g1FX5xYdQl1BPwNN6oeBqlp1Q7XpO9NuP4jYWDFVuklcHSuxQRldpcZjjY2XbuM7xbUD47mWAmTzB5tyAH7SW8W7CoqChj5GrRD35I77/3no5YXfHFL9JP7rqL2tpak/JahR8Qf3yA9vzpAfIg5krREw2/YWuFFvH2L8VCjSKicot+OCg3B2yn/ynS+/LhjRdHCKSCWBm9L69N8gpvT6o4lBc5aFCxg0oqygSRwJKYkWTVvLuU1n/vatE3yeDb77IFVKl6rQ5eVUkbt+4TXS/EY9Xl22j1avtfa3uuweuHOLEPblRirrT1wutnJKZvTvYK2YlYbShwEQ0scVDfEgc5J8ymkmsXkXuSXiUfx7//1XOpcUdVuC/i1asdv9mwjSXSa+wLu9pO+/OH9JMHf8W7BdnxENXxkIiHjncL8m7BhHcLZopcvfjCC/SbBx/SESjEdv3xySfJiW1PKZZXL59JeccOClFMzHnwAmAbOIqcgEAi8KYtRUQFmVKFNqUtApgROIxlj1ywFd6XGR0T9ok1KwlLW8ZrG2FCrv450SvwShcOFQUO6l/iIO+YiVTxwFIdwUIg9zuzB4vA82TwPU/1WrW9+Rytv3MhnVA7VRt4Hq1ebf9jPMg2nP1EpNdv5Q2RAe3jbjEhV5M6yFW8NoCo9ShyUP9iB1Xc/giU+sQJAAAgAElEQVQVGJZRt92/iHb8+ZFwX0Rrr9mYzIat8Z6J1Qa72p7z7l7xEpmKgCR7fJL3+NzfRRwevFuQdwsmvFuwsLAw7Z6rDevX07cX3qKjT6XeUvrbSy+Rt6zMVKrBCtc6vXMLvX/dZ4WnCgmcEcyOiQgky6VKEqjZccIiolgKkx4bHAcipbXRCjba2XYmPFcacgXvCwiC8dqw422kYVnw9UlesSSYbhwGYDfh3Y9GxGK9WukVGBvFPuO1AbFWE+9WYq32frWStu/YJ2LiZH+hn6PVK5TKo9ie+4RegBWbAVbdoMRcqQ4x8Ru4GePVgJ3VNmBMThh3Bg16YZNueG9/dDHt/b2SvidWe41jMhu2WmFQ3DPG+0vbF3a2/fJOHyGfKi+NPcwEMwWix7sF1TuI3zT0bxpmuwXhuRozdqwVbhPTFvFV/3ntdQT5BVlArJ585hkaPHgwBQKYalMrGx/8KR38yx/FxISHO5YG8dCXO5WwgxAFMSCwkRpQUjxTBuPKZSXYSsFGu9vOfiJSZfyjGzpEROW1IeYKHhhteUMlCMngkF9aRgWjK+nk2hVh2QItZpXfuYP6f0N/vpcrFekHq/jOevEDKhs7keC1Wv2jhXSyLSR2hco+heMzWr1SlNPMdprB6wdiukZdFsRYkfUCO3j+tAVev2htKJt7CZ18d2l4nGnbAH3dizbU6+ra/ehi2vP7xYKsxWqvcUxmyxZeXjmupIhotL6wq+3lOzrIFc8L+nmhu+2aT+V6O3W34KnTiu4MyrPPPEOXf/EKKi316h4m/Lld8CmlYDAk8v5hp96fn3mGFiy4mnr16pUa29Ecff1119Gunbt09f3v4nvpos99jnw+X1rO86/LZ5G7plrUVaS6HbBEBE8A5mDxkerBkEmDQSgQ9C53XGl3C8q0JqB9CJS2sy3IVU+D52rF9RdHXNvYWyK9L29UKlpNVnFwlpbR7CdfI199XdhLZsRs0q+fo37zLgn3b/ueKlp6xbmCBFnBt3z6eTTrCSVf38GvVtL6bfuEh9LYp9HqjWU764nIJdWP4bnSjBXUC2I1ykCulk5UvHBG2wGXL6DKux+lldfPp6Z1Sk5BbRuKR0+kuX/7QDfuN3//ajr01tIIWxAXGTBuhlm6cJBePznWY9WLhssduLhnzO4v2Rd2tr1saxMdP3GS5ynNSMzmvHz9DdfnpAetU3cL7v50L3lKStIyaXIlmUUgRCEKgVwF/NTW2kZNzU3Ur29fKikuTsuJ7737HnrtVX0i29t/dAd99corqaWlJeY5Ghsb6bcP/VrsLOzfvz9997++Rx6PJ+IYLAm+fe3nhKcKHiuZnBmTkUx7Yoy5alPjfnAMCBhsEXuESQYeCynlgInN7rYioN0QcwWCYLw2kAPjsuA/JnhF/JMVHAq9ZTTjiddEXBXKoX8todV3LtRhVjh6Is0zEIi6vz5Kq+6+3TK+IHG9Z8wm/ycracX186nFHxLtNcb5xOq3aLbnPhnp9QMxRZGeMNQLjx/Iqbb8uzIy5qr3ZQto2j3K8iVkFlBXy44qXXtn/eY56qshnbBdM28IVdcoiafTdW3w0BrHbzowQ73GeyZWvXa1vWJLIx05cjQtzzmuJDUEGpuaaOTwYeFKcsmT2Km7BUGuKieMTyqNSWpdxEdbRQBi6KFQkHw+P7W2tlBjY5PIC5iXp09hY7Ve2L/+2msEcmUsM846K+pS4BfmX0xfuFiZ3G647uu0a1eHx2vUqFH0xDNPR9S34aG7aO8LfxLLfSBIIFQgS5hYxGRlFBFVg9h14pmqrVSbBskSgo05YDv9CYV8yIKA9lXXa0RE1Wsbc0skufrnBIOIaAI4jLr2Fhp7+326fji+ZiVV/2sJ+Q8foD7z5tPAyxeI9DTasmfhfNq5UvHkJIpvyfTz6PwnFXJ+7LuX0Kp33g+LnkaIZ8aoN5rt+SBXWq/fmpX0voFc4VgQK+OS6r8n6hXa80rL6Ny/fkDFAztEVUGwQD5r3nmV8voPocFXLND1lSBhn6yk5dddTE3tHcK26bg2s/GbrnrFcnuU+wvXpO1ju9petcefcqxnMs9FPkaPANKlbdq8JUyucolYISi/U3cLuvILBLlqa0vPkg8PxswiIEVEEdwJb5HbnUd5eVgoSr6AFH33lltFfVbKDd+4ka6/8UZBqkCujAXkCiRLW/5x+dkUPFpNZS41gF0NsgXZ0m5TN4ocasUzpa1M3CxV3HEeGewthTbtZguCoFsWXAMPT4eIqGwvCILR+/L6RL2IaCLX1r/IQVP+8Cq5J0dKCkTra98Hr9La266mY60hxbOoSifEw1dem38jYqHmU50vZCpcGa/ftCKiWtuZqldMS0zFsqCqkSZt4fEbZfBcgZhq64XHaea886nPb/SZB+KN/yM3nEcfr/5EN86itVdGJ2rHZGfbIu+mfDExu7+0+NrZ9j92+UU4BJfsIlBQkB8mV7lGrBCrpfNcZRpK6blicpVppNNTv5FcwWvldruTrhxCoTd8/T/pqEEoNJEKQaxAsHbv2k2I1TIWBMGPHDUy/HH1e/+m937wTfI6iUpcikcEyxAIooUXSga0a5f8EgloxwSB7foylx7IQLSg72zbwrPTY8Z5YUxOrVlBH14/P6K9IAdnGggCyJXVa8MEP/OMcur9m1dj5haUDQrsqaKj351P6/bXhvWtEsEMhBFLgihHvjOf1r67Qhcgru1TGXhuVi/GQDTbGU+8Sr012J1cs4I+vmF+eHlY1gvsjEuqL41XZCzkUjJsh5Y4aNR/LCDPDx9JZLhT4/230Jrnn6VGf8cmi1jtNY7JbNkag9Rj9YVdbb/E5CqhMZppIy25yvS5MlF/lshVcqlMMgEA1xkdgUhylZrn6s5Fd9CK999PCnKQq+tvvIHy3G667dZv05rVq8P1zLvwM3TP4sUU0Lxtfviz/0dHXvurWP5D0mYRrK4uC4Jc4X/ET8lgYCm+KFPjgDzJoHetFINc8sDkZXfbc59CzFUHuQJBeO8/FSkG7bWdeeuPaLSBXC2dUCoIqFUcoMw+aVA5lV5/BxV/WS+xoe34tn8vodO/XURbDtVSQ6BDOiERfGc9/LwIiPdtXEkbv/EFOtTS0Rfob22fyu3/ZvXGsj3PgN2JNSto5X9GSjGMufVHhGVVbQF2Zm0Y7nHQ4LPPo9JFj5Kzn3nexfajB6jpd4to/1tL6UCT4o2T4yxd14Z6MlGvlFeIdn9p+8LOtl/bw56rpB7SaT6ooKBAtyyY5uozXh2Tq4xDnLsnSCe5gtzCwYMHyZ2fnxQgPXr0IPyglJWX03N/fpbeefttmveZz9BVC66m+nr9Fva/zhtPhc31Ih0HtK2KXcqShdzS3h1ERMdNraSKHuVi1xpcQ6dO1dKW9ZsihEGHDB9KA4cNFXbS9q03309aRDTfRXRmmYNKBw2hvHMuIfeoieTqN5Taj+4n/64q8n+4lFoOHaBtdSGq9XcIuiYiItpz8BC64A0llVHNdy+mte+siBB0TYd45uQZlWKcYezA81RXW0vr1igaVFph0BEjh9LwEUMFvtL2g2XvRwTVy2sb6nHQgCKi/HMVXNyTzxNeO//GFYRdk76VIFVE1U0hU7HadFxbJgVH7SoMauw3KSprbG/FzDk0487/o4JRw5N6TvFB6UOAyZUFLDuWBdlzZQG2rJkayRUCDJONuXI4HAQR0mQLNK9kHAQC64uLi4WgKSQbmpubdQGoB997gz744TfFDkG8IYt0JarnSptyQ+hdwS2lpjSBdwMFkyRImdZWerYQ6I/v4Pmxu22vAuQQdFCe6rELtIfocGvktZW5ibxuhyKwqtpWN4dSxqFPIVGF20HFeSR+mgNELe1Ex9tCVOdLDt+p//t7GnrFAgrsrqKPvnqOqEfbF8iZqO1TdBP61azfYtkOLMbuPIcg5FjuhCwJPGRyrMh6S/OIehU4hKdK2h5rCcVsA8jaoCIHFeQR9chH3UR1KjZHWkLU3G69vcYxmS4crNSLc8q+gPfKeH9p+8KuthVnzaFp372PSqZNSvZRxcelCQEmVxaAZHJlASwbmKaTXHXm5az++ffFkiAKPFTYJSgCpU2SMXflxM2pJEK2YwJrz8AhNO9NxWt18n8X0qrnno1Iop2uJMRWEhazrbJhxM7JmPFyZEzkbdbeQWfPoUnfYXLVmc/raOdicmWhF5hcWQAry6Z4WIaCQeEtkrsFFSmG1HYLdsZl/ePCiZTXVC+Wc+D+B8HSvlFjWUTuCNTuqBLeLc13ePvW2oKIgaQJTwjbdjoO0+/9PQ26YgEhLqnq0gm0vykU0QYp/GrcAWrWb2yr3AfpwgHEFt67WPeXvIfsajtg1hyawp6rznhMxz0Hk6u4EHUYSHLV2sbLghZgy5pphOcqB8jV3lf/Rh/9/PtCjb3UpewMFHnOVO2dWNo6IE1yeUcGEctA6FzUubKiG5ULtmd970c0cMEtVPubRbR8ybOC6GZSs8moZZYuLaiuXK9dtavwEJWxcrG0tsoQc3XbfVTMy4JZm3fkiQs5oD3xPmBylThWdrA0kivhuXKlLiKayWv78Pab6PB7b4pJF4mapewC/pdq4/BiSYV27YQpVavxEDbaos0y/6BIiqsqtLOtolTfGTiM8jiof+8yOlBTR7saQ+F4OmNfGElQrH5jW2WspwsH3FvR7i/jPWRHWwS0T2NylclHdMJ1M7lKGCoiJlcWwLKBqZZcNTU1kRMBvjYmV76GenrpokoqVhXZ1VSCgkhhl5UxT15Xzy1oNVeflbx+2bItyiNqDKjB46ryujbPYzZy6lnJv9eVbfHIyvXcgn1nMbmywdQjmsDkykJPhMlVKy8LWoAta6aSXCFxM3bk4dEJ75Vdy55X/07r7v5vocguNYGw2wmyp/BuIPBYJ1yoxk0JsUdVTwgEzMwWkwbISliM0qmQNba1Fw5CPBOSEmqfYrRG6ze2VcZvOnGIdX8Z+8KOtkPOnkOT4bmayrsFs/2cLyxknauE+4DJVcJQ2cIwFAqJgHbIHSCZMrxX+GlraxU5B0G+YNO0bQdRXoDW/vR74mEtPUb4G8GtcP9LsqONgUrVFt4TESCrkiScC14rmVxZJqiVCWVlahB4N0QclhqgLtsLD0g0W60N6oEnjG3th4NYslU9Wqq8lxiPchehtt/YVrk304WD3GEa7f6SIqLyPpPxjWb3YrZseyHm6ntMruwwATG5stALTK4sgGUDUxAnqS8F7xUIFnYO4m98DnIFX07j5m1E7gCtuf3msDYUyBS+xVsx/gapAgnCwxyeBRSpI5WsLUgOdgRCwwjF61ImCvyLBzzejGUcFdTZ0YZYIoewhXcrmm0iIpdSnJRtlT7JBg52F9o0jrOu1N5cFxHtMWsOTWfPlQ1mHyImVxa6gcmVBbBsYApyBQIlCRa8WPKnvb1deK1QGjZWCXL1wbevDksewHskPAggWSrBEmRKJVogP1IeIRVbEVekSRiLZUCcV+wOVP8Gl8OEJj1OaLNWZgH/y7fuaLaCmBkkGNhWIch2wkGmdpF9iiEard/YVrkv0oWD9AxHu7+0fWFXWwS0X/T8W+KZxyW7CDC5soA/kysLYNnCFORKIVggU+3tAfEb/+NzkCuQp/p1n1Bej2Jad/9PBElpOXyATlYfEARHkhYh4Kl6mqS2TjQBT6u2IFSSoAE2eJ5wbuyAQlxULEFMFhFV8y6qHj+jIKZY0lXxlP1mZ3FSFhFVvLPZwKEriIgOPnsOzX3uTQoEZL4GWzyIu2UjmFxZ6PYOctVq4Sg2zSYCIFDyRyFVSpyV9FqhbW2Hj1LJkEHUtH0XtTc0kmfcaMrzllL9mg2i6SFvPrU11AnCg3LkYyUfnEicXF9Lx7ZWhT1JLXW1dHLrJrHcB2LkU1OX6MQ+HYoXSnjC4KVS46xABOBFgS08TcIzprHFmzPqRYC72FKhxpuEBSdj2OJYkAqphRWrXrZV8M0WDtqxIsVeo/Ub2yr9lA4ccL/hXox2f2n7wg62pWdOouKycvFc8qvjdcxXv05DvriAPVfZnHTUcyNd2qbNW2jk8GE2aI31JmQlcTPidrjkDgKSSBlJlZUrCNQ3UPP2XYJ0ec4cQ/L/wkEDCD9th46IH/l/07adgqg5vIXUVn9KkDGU2q2fUFt9rfgbnzVu/YSa6+tEnBXI2ImP3hMeKxAmGewuAmfVh35CIqIp2kYVHDWpl207YvJMhUyTwCwhsU+1XrZVyFC6cMi0iKinrJx6jZ8UTowNUlhx5mTK85aHleYRFtD/7DnimSA30OR7y8nZAApFVDx2lHgOtVYfFj8o3rOmit+NW3eQ01NC+QP6WXm8sW0GEGByZQFU9lxZAMuGpiLCSkaPd3L76levF2csnzVd/K5bvV48IEtB1BoaqXnbTuX/8WPDRM3pLabWuuPioYuHbGP1Pmo8uE94n+A1azq4n04f3Cfqw0P6xJaN1FhXK5YvQdTwKJYB+JIEwRakTQTKq0udRlspA4Bz5KuB/GyrCq92AmYRgphYHo7SF2yrjPV04RDtnhlyzlxxn8ndmoXecio/c1L4XhSkZ9AZ5Bl0hngxki9PnrJ+4kXMVeqhknGjlResj9bqSBK+BykykiTjcZ38yOLTpYgAkysLAEpy1cKeKwuosWmqCEivGDxmIGAgYiBk+N+N5UsNcdN62BrrjooHPUilv76WTm7ZGG4KvGcNWz4Ry5aYnOoP7qPW6n3KMiYImBoAHxaNxASm2opcbnLJk23TillYRFQltWIjQ5S+YFtlTEbDoXDQGeQdfIaI38JLAsb2QNUjJG8EeIR6jp8cfoHB2C8q60GhekXLUOsRMpKd0ypJKhk7ilzeUkGijCQp1Xufj89dBIp4WTDxzmNylThWbGkPBNrrG0QsmdnyZdGgASSXLyVxk0QtVJpHvvq68KRzestGsZwpJ6pjq94Tf4s39PpaOrVlIzWrul0ga/gOb/nIkShT+OiETNlWEXQ14CAFMbXLrWERUYOt9EqaCo7mqG2xt5zKxk8WQe3wwKLkDxoqSJKMeQRJ6j1+MhV4y8MeokJvGTkalBFZMLC/+DEjOy3qUlpeqYeKDZ4keZw97lxuRa4jwOTKQg8yubIAFpt2CQRAtmScmSRqcjnTGGcm/6fSAmqtPxW+/qaD+6i+el9Yv+v4lo0UrK8Li7Pu/3B5OMAfsWWQvsAuTuE1U0mCqehpN7cNi2eqWIWFK00wy7Rtr/GTKb9MiRsCuXZ5ywifCcFNlWx7sWw2WFk2U/dyUElZbwrWN5sum0my4zfxCMl4Iy1J6hI3HF9El0GAyZWFrmRyZQEsNu32CGiXL8XuS3X5smLW9PCGAOMGAYcaZwbwxA65ulqq3bpRhMphosbSZfPB/cp38Pxs2Ui++lrhAZKxZkLkUt0dKfW94BGC+j1KV7KNEPCMgYPR1jXoDKpQPUIgO/AI9R0/iQrKygWpRUGsV9+z5wq8ZS7LAm8PogZl2cwYXK2NLWrYukP0cyxPUre/SRiALosAkysLXRsmVy28W9ACbGzKCFhGwOgVa96+kwL1apxZmT7ODJVLD5s/1EJtmuXMmlXLBVEA4cLy5ektn4hAfxR/9T46dWCf8JJhh5ZOGFJdzsSxcjlTSGXYwLafGlwt495KBw2l8sFnKNekpm/qM34yuVVPkiRFJWpwtRnZkSSp5aCyAy3P66HisUoANuKItCTJcmfyAYxAN0SgqIilGBLudiZXCUPFhoxA1hBob2igpm0dshlaolY0uEM2Q8aZybgzLGe21J8Kb38/sXkjhRpqxTIlyNmRVe+Fk2hDz6x+60YRBxQhTmoUfyWifhMmE3aYCT0iNcC6z9lzRL34H8t2YrfZ4DN0W/DlshnANAZXh5fN6joCqUvGjSJXacc2fS1JylqH8IkZgW6IAJMrC53O5MoCWGzKCOQoAtrdl1qiVjq+Q9+seMggaq8oI+epWiGdAdmMlrrj4ooRb5SnBlfH0iRq2BLpEZLb9CVJylEIudmMQLdHgMmVhSHA5MoCWGzKCHRhBMwenPx86MIdzpfGCFhEgMmVBcD44WkBLDZlBLowAkyuunDn8qUxAmlAgMmVBRA7yFWLhaPYlBFgBLoaAkVFRRF5w/j50NV6ma+HEUgeAbNnRPK1df6RWckt2NLC5Krzu5rPyAjYBwEmV/bpC24JI2BHBJhcWegV+WbazOTKAmpsygh0PQSKY3iu+PnQ9fqbr4gRsIqA2TPCah3ZtM+K54ofntnscj43I5B9BJhcZb8PuAWMgJ0RYHJloXfYc2UBLDZlBLowAkyuunDn8qUxAmlAgMmVBRCZXFkAi00ZgS6MAJOrLty5fGmMQBoQYHJlAcQwuWrmgHYLsLEpI9DlECgujr5bsJmfD12uv/mCGAGrCJg9I6zWkU17R837H6opRjPfjCMVXqqcMJ744Zl5rPkMjICdEZAPzv6n68PN5OeDnXuM28YIdC4CZs+Izm1BamdzfProz0MyESsSmYJp4X8kK0W+LiReRUZ35ADDTyq2jbO/xOQqtf7ioxmBLoGAfHAWrXwp/Jxp5udDl+hbvghGIB0IyGeE94OXCEnfkUcUHMURh4ekyxa8R3KfPAfFbIOZreP1Se4QDkSRGezzVVKFjwNEVOQgagkphCsV24HPbmBylY5Rx3UwAjmOgHxwHrlminhY4jkziJ8POd6r3HxGIH0IaJ8RqBXcA0ne8byIxkPk2dNhCzInuU+e6niKVq+ZreOVSneoBKyJiJqCSqMLHIoHqzGoVI7PQLzaQkSp2A7gh2f6Rh7XxAjkMALywXni2inh50xffj7kcI9y0xmB9CIgnxH7Fkwhj1MhVeAg4CKxeEi6bMGDJPeBcylWvaa2b0xyh2TQFRoPBgauhTdJHNAaUn7jouSyISBMxpbJVXoHH9fGCOQqAvLBWX3NlPBzZjCTq1ztTm43I5B2BOQzoubaKcJjBe+R5CfROAtW3dJlixAoyX0KVQ4UrQ1mto53JrtDYGUo8FKhwGOFShFzhbXEFniwnErMVSq2Pf8slwWb094RXCEjwAjkDgLFxcUit+DRa6aEnzN9+PmQOx3ILWUEMoyAfEacvHaKiHeCgwfeI5RYPCRdtkbuE6teM1vHm5PcITA9FLC+djVwTK4hwnMFUoWDJStM1nbAEiZXGR6PXD0jkBMIyAfngQVTxEsdnjOD+fmQE33HjWQEOgMB+YyouWaKeD6AV+HHpXqnzHgIPEzpsgUvktwH9cq4c7M2mNmKmKti1WPVrFYGrxXIFTxWIFTwYIG1wfWViu1A9eHZ1Myeq84YnHwORsCuCJSonis8OOVzpj8/H+zaXdwuRqDTEZDPiP1XTxErZyA18F7B0ROLh6TLFmFQkvuAPMWq18zWsbTSHQKZQkHD8Sf+hwcLcVfyf3wHwpWK7SB+eHb6AOUTMgJ2REA+OI8umBJ+zvDLlx17itvECGQHAfmMgHc7X/VYgYdgoS0aD/FhhS1NtiBzMuYK50S8FbxmZm0ws3W8NckdghsNBa4v/NkaJHI6lBgsMDaQLFSMyPlUbOVuIPZcZWew8lkZAbsgIB+cB9VlQTxnZNgAPx/s0kvcDkYgewjIZ8QJeLfh3AkRFaq7BmPxkHTZYlei5D5YwYtVr5mtY5kJuYKbHu4wqXcFpgYGB9ZmvKhYtv5AIY3+1k+F9wvFPW46eUpKqL0djj0ujAAjkA0E/PX1VDrn3GycOnxO+eA8jLdSVeqln40827t37yaXExEXXBgBRiAbCDhdTmpqaiL/tnV0/Phxcj71c7E0Bz4Ri4fgRQ1hTKnaYvVOch+pbxWtXjNbx2uVGRQRDRTT2S+9R5vu/28RGIaHKDxjYID4G94wMEPRYJWB4bvuZIvrxqVjQIByxsKBbZWxky4c8AIhx6BYU4/RF13FtucFl1GPcy8nR+9e2XhedpCrEmW3IMiVFBGVAe1NTdmPyayurqaSkmK6/b9/INocUgVrHA7lQRUKBcnhULYuRX6nLAWwLeNg37ET0oxPYz9F/t8xlrNje+dP/4cOXzUpt0REX56YQRHRYDFNeepl+uCGC8UyoxQnld4uGSwGlxpYJgq+6y62zUGiYo04Gtye0XBgW4WYpxMHvI2EN2to3nREfKGhL7qK7cwX11CofAA5PSUZJ1ent22i9fcuMj2P8lbaTP5ta8VLBW7//HHTBaEJtiO607y4vWU0a/HvKd9blvH2NzU10le+9B90qLpaR6AkmZIEKtr/mJC6o213vW7jeLAzDhiXaJ+2jdHaawfb/8/edcBXUWzvExJCTUJXgiA1oQdpNpSmPumgSLWLFH3PCrYnz79dUVHfUwEV2xPFgpLQbIAo6pMmgoWASA/SSaGn/H/f7J7N3M3u3nu5JXfvnfn9Asnu2dmZs7NnvznnzDfzPltEf43McBeJ6GftQ0ciSoVVqfNbWbRqzCXiYwUjig8kL5e0o3iINVnMhaELgEqZFsNKD0pWcwkHQw/m5bNO9UaDbI30DOr03KdUUrtWyIEJbvBxl7OoXteLqGar9mXul1ixIu3Zu5cOz5khvNjwXqdcOY7OqFePTp7iHUzLNjP77ZfprN796bynpoe8D7m5ufT5okX02COPWM7yvXusSmf5Slbz5Ck9KD3IY8DX8QBwtWNEhrtIRM05V7BY2AaHKRiYkoGXIcqxTm+yhaeqUte3M2n1jZcKQyjXC6CFxHkkqAFYONUbzbL4qODDzXT+TnpQsp5LYwPVmXlcOek3GmTbPPY61b6gH1HVKiEHJntXfEtfXdOXhq7caellgoeKw4LwHsLOGAteHMKC2W+/QhvefpkGLfk15H04cOAAJSZWpAvPPc8AV8XFCAeWzvjxcahQwTo8qGS1EKrSQ+TqwTN87RnyMz+38pQFuPpjeEZYv5Nm7OP0fbCSjcP2N6EiERXg6q1MWnGj5rmCZ7XZGf8AACAASURBVAYhQF7eaFDV67lY4uHhZYwRWbn/3GcPWn9JD0pWGzvB1INcH49JhP+snoXbZYur16DuH62hwoRKFJ9UPeTAhMHVqOx8y3sxuNomkYg24oR2B3Dlrd5gdyw/P4+mPvsszfnoY1F1JId6uO++hHpCKat0VNZj6W3sKJ056wzgasuIDHeRiGaFkES0WlFV6vBmJn1z/SVipSHnXMGDhdAgb4oIcIfcIxTk1MSSLLwvvCElVhw46UHJat7PYOlBLKrQAT88hk71ul22xZBrqcmYh8KWyO4NBDG42iORiBpUDBEErpDYfvjQQRo1fIQBrtgbI3usvHmwYkVW9m7Ing8rnSnZsoshlM7KevkwTrIWLaTdes6Va0hE57WzIRHFSj6JVNSRRNRGtnIREtoz6bvrLxG5VrzkGuqDgjj3Cn/jI4eCe8aKLM8eeZlnYlIK1UhrJw4j66QwP5dObFovdGKWlXVW7ZxuVLvTRbTj9Se9ypr161RvLMjK+X+CKE7Pe7Mak26W7TZnFcXXrB+WRHaMqUO/r6dFgy+kQUt+oWoNGpVxKFWrVk2EBXeDRFS3M2e9p22PheXXdmX1E/fRzq/mi3rDVdCeq4ZcQQBaVh4fK6+E3DZvXolokO3StavIp9IWU8bRyhUrvHr5oqHfduMh0vvm9O6Yx2skyMJzlTNCS2i3JRHVV90DZyDVKFDZMsSgDvVaycZ90T50JKKnTlWlc9/OpBU6uHLixIIiUMwrCq24tqJJVubkqNmpG2VMX2CM5cOrl9MPY/sZnGNm/g7WQ8dn3xPXrLx7lFdZK/3a1Rvtst54TORx5mbZmq0y6Jzn51Jx7ZrhwiPiPp8NvpBO5uVStQZnl7lvvL5a8Phvq4SnGvqt3FpbLVjksFoQHrF2/7if2v79/rD1BYntX372GT32yKMif4i9UGiA/Lc5OTeWZNf95pkD165Va488NaUzz7ESCWPHWzK509h2GuuhqBeeqz+GZbiLRPRLC3AVLBJR5Fx1fiuTftTBFT5WQHhIYhe8TuC00rmGzIApVmSR1M/bCnF48PLVubT11afoz1efFOgbOjuzczfKmLGAfhzbj46sWW6EEvGS9pi/njbPeJK2z3vP0K9VvTJ4lfUbq7LgWOMxCBDvpAc3y3Z+YialXNg3LInsMuI5sms7bfl0liUISqyYaKwWREI7nkOysVoQm1hYl4pJKZR+3S1hA1a4ERLbKyUmisR2O0+F02w/FjxX0Msbb78l1HPjddeL/7nf2vE4uun66z2oKeSHGCs6kvViNYiVHjStmPUgEtqHZQRMDCp4NiWSdCfCUW8TannxmSWJ6IJ2ISQRLapKnd7MpGXXXiISi+z2LAQ/X6Kec3USSCNGZLH6AB8W3q8I/k7oodeqXNo84yna9OqThs6SO3Wjrq8uoJ/G9aM9q5YL3yhkK9dvRBfMW09fdW9E8UdyxUfKrl4MWrN+Y1kWIQy7vaNYv6wzt8oikb33J2voZEJiWBLZfUU92KkBYcFdo0pJRBvpYcECh7Cgr/UHWy4/P5+ef/ZZ+uTjOaLqSJrVoz2h8Bb4Wy9AFGw5QJR87ZvvvC2O33DttbYrK8PtCfG3b5Gg31huAzxXu0a4kERU3mEajNWYxaPk6ySXzEcFb4c/skhoz3gzk5Zee4nwqMhhJjlBGPlFMjN5LMkyRT/ntEEPPVfn0qYZTwlvFOusasdudN5rC+insRq4AgZ10llSSgolpbUTQOtw9nqqeCRXPFMwnJv1a9WGWJDFTubyogonPbhV9qwh11LTsUhkrx1svOG1PuRd/fLSkyI0aC4cFgSJKHKuMMFgElGnsCDytzo+8FRYSETlNu/cuYtyDx2k0SNGxiQxqNmbYOVhmfkWPFQldNP1N3jo6I233xbHzR4trjMpKYnS0tNFvlb2hmzKy8szVF/eKx996bcbSWQjgRjUnzbAc7VbB1eIIjjhkCR21Oh7A56urNjyT88Px0I7p3qtZOPmh9BzVREJ7W9m0vfX9hbL2wEI8IPEYA5L4W9mycZAFpw3MSQL1yLGgvjRyRT7/pRHW2Y8SRunPyn01Xzc/dRivGeOyYFVy+nHm/sKI2TWWbtJT1GjUZ6hk23vvUK/PnOfpX6t2mD3LKJJFsATeuewrFPf3Crba+5qqlArfInsMiDJ6tVWgKCzLulfBlzJYUFM6DDBqulDWBA8Vw0Eieg0r+Au2AJHjxyhoUOuEIztihCz7NJ5DUQhLHid+B86Mudi8flVK1cJmXvuu5euvvZaj0f17jvv0JSnnvbqjTsdMkr13NxJbAtwtdNtniurhPZg5lyB5wrgCgXojz1WAFD4mAFoAVSc0He8qCRRMsSCLGbtMhUF9NB3rQau/pzxpNBZcoNGVL9nf0qb+JQASCc2rqfC/MO0f8N6oVdZZy3H309NRt9Ca+4cRXtWfSuoHWp2uog6vraAfhzTjwrWfFvmWVi1wVyv7Gk0t9etsuYx6KQHN8pWaplBF/8nk4prhTeRHeNh74rltPjavjRwsfVqwerVtbDgzlGlGzencliwwH61YPY7rxAAFuoNd0Fi+xcisV1jbMfH3RsFQywRjr75zjtlwFXnLl3onvvvEzmiU556SoQHN/z+OxUUFNCEW2+lq6+9hm7/+9+JwVanzp0JYUSEFlf8uELpN8TjjEEw/rcKzVptkVMesgBXm9yWc/V5iFcLdnkzk5Zf09ugrYdLj/Nc2GOFmasHeabuyYl2Wbn/wJbAldBDn7V5AlhtmPakOAY9nNnlIur82gJaMaYf7V/1rSErXg7d+wLZrq8vFAbu+zF9xabEXC88XzuyZtHxnO0ez8KuDeZ60YZok5X7ZJCISjqTx6QbZc996g2q3S38iewyuBq5oTTEI4MhBlfbRp0jwtsA7EzFUOAArhi02dUbSsAlEtsr+Z7Y7i05OdpCXv6GBeHpQijwhms1Txd/6CfcegvN/XQu5eza5dPed/K1Vt4srteN4TvVN20Sw+AKi+HwvZOTyWGnsRgJThrYEqS+YDIcqCwm27D7nCrlVK+VbBw2bsaHBQWhOvxql3jO4RNfZQXP1ZuZ9NWo3lpOhX4fJhHlJdgwrPKGxbEky1u48OpJ6OHStXkCWG2e/qShsyqdLqJuMxfQqjH9aM/Kb0XiupXOmo2/n5qOv5/W3jmK9i2db6zKdNKvVRvwjOHBND+LaJIVfCj6SjUmEUW/5WfBenCjbJ+lW+hkfPkksnsDQQyuckadIwwYTENDHzxX3uoNJbgSoHHvXpr8wAP0w/ffeyRne/NgxQKJqDmhnQkx7RLa4bm65e+30h3/+Ad99eVXxrZC0LM3igv2qChZbSumaNcDJ7Q7clchCoSccezVq6ce2XJi+SBbhrvKoV4r2bjMdhVL5IQvJHABXPFeObzHIHJOkBfhjywS2tu/kUlLR/f2JAbVP2jsLXAkEY1iWf4QmIkrL/85j/6Y9iT9Pk0DV0DFtbtcROfNXEArbtLAlZ3O4qqnUMZj0+iMnv3p0KrltC1zFu3MnGVL0mrXBhyPBRJRHoN4GRGycCIRdZvsxdPnUJXG7SjhzDNCjTnK1O9rWPCv0ecIEI9x3sAHcFWeYUHNA0J04XnnUUF+gWNiu6wQbx6saJH1l4ohKTmJHnviCerVuzetXLGSMj/9lDLnzjU8WLKnKVp0ZOVFK4++ORmESCcRdQ1D+2ftQ7y3IMKCOriCdwAfL+a1gYdAZlPFA+fVcbEiC9AKEIPcM+a5Grg+jzZPe5I2TXtSuD+hszO6XERdZi6g5Tf2o4JVGrgyc4PJOkvpdBE1n3A/1enSjY7lbKd1T99He5bMt9SvVRvsnkU0yeIlNcagvpjA/CxYD26UrXfJIOp43/NEdcK/UhB6y+qtJ7T3tkhoTyzluSqT0H7SmufqZH6u4M1qMmQ0dbz/qbADxl27dtEv69bRvZMmGff25mGJJfLMt/6r5VxxmI89KjPfelN4V3i1oFlnYHeHBwv5WQgFPv3UU7R08RKfvDGxpF+nDcJPRw9uonaA5+rP4S7bW/DLdp4M7RjRCNuxx8q827Mc6/QmW1hYlTq+mUnf6uAKHEuY+QFIiNAL3Gz6cngzUIgVWeiTeb4YMA1er3muNk57UvBSQWf1u15EXQGubuhHeautwZWsM6435axG1Oaep6her/704+2j6ODS+cKLaCUL3iwr0BatsgBSPAYFiajFs2Bw5VbZwcsQGqxICUlJYQcjhzasE8nnIBM1l/j4eDpy5Cid+G2VGN94ByoZDO14KtalXteLKP26CZSYVCPs/SkuLqJ7Jk6kLz//Qm3tomtf9nL467kye2zqp6bSvfffJzxZCBUu/mqx5TOOFU9gpHi5IoEgV+RcXZUh9n9FccIhcAAAXwQqa8Y+TvVaycYtbFsRdk0UOTGak8nRCSMB3UviuVmWCjWG9i9H9hZ14wOGXCE2nTKBI+djQSmxIoswK/iTEJJCv3lPxb7r8yj7lSdpwytaWBA6S0xtRJd98Qute3ACbZk7y5DFczPrzKreXh9/R0dzttH/bhvloV+7Nvhar91zc0u9PAbRXwB987OQ9eBG2XYPTqV6Fw+gCmfUDTsYcbphUvXqYrXgtpHnCPsC29H4fW1vwfyCgohqKxqDZPaTJ05Q38v+5tWjEquEmHYkoo89+QR16dKFLut9iU8koh99MofgJbzjH7cJXbvJw6LaW7o9VDCfGzxX24ZlGIux7DALvkf4HsqLuU5XFt8wtvlMH2VXr5Vs3Nw2FUsY4cFjhRAUh+YKirXseyZahHfJH9nqxVWp/ZuZ9PmIXgZxJRAe6hHhQd6gGMnZerK7THIZ7bIGFYWuEyYG7fNLPv3+8pOU/coTRv4bZC//4lcqyj9M317fl07k51rqrP3j02nbV/Pp0NL5QudC10kp1PuT7+nAym9pxQPjPZ6FXRtgJMzPItpkzWMQ4551ZiZpdatsUqsMunBaFhXXCr+nxxdwtWfUOcR2JjWCwdWpU6co69NPxf6CKIqhvWwStR24GjxkCD36xOP04P0PUFZmpgGYkG+1dMkSWrJ4sQGgkpOTCeAKOViT//lPBa6kvSyDCVbcNn4BrnKGaxs3I4rghEOqSxGYQGTxPWDsg2+hU72WsvPaem5/g9EM9MekifBgAbXhw2pOovYmCxLRDm9k0tcje2kEojo5qEEiqhOGliERjRFZRsVMIFqzZXtqfd9TVKfLRSJPatfi+bT+yXsNksvK6e2p+9sa1ULuhnX0zXUSiaius/b3PU3Nrr2F9q/8lg6uXC50fvaQ0QJgLbuuLx3LXufxLMxtQFvw7FEEOan0LKJNVoxxfQyy94SfhVkPbpbtv3ANFSVUo8TUMyPGI8Seqx0jzzHoRs6OYHC1f99+uv7qq2nnzp2al1/nH2KFRkLopDzbAFqFlq1aCnVs+H2DIBKV2wMgNWjIYNqwYQOBJDTz07l07/33C56rlStW0KqVK0VoePCQwZSUnCzys8CHZVWU7jWtxJIeBInocG37GxSAHhSAJxmH8HjBtytQWVTN2Ic9Vnb1WsnGfd4uoUTOd0LjsHoHjeeVanLSrz+yRdi4+c0sAa5QPEhEdW4KcFGwtwAyTAsRK7IycWWVBo3ozEFXG4Pn2K5ttPGTWQbxqhhISSnU+JL+VKXB2fTLS08IWbPOarVqT6mDRlNSy3YizHVg5XL689N36eiu7Zb6LUOeqQ9Yq2cRTbIAjuBH4THo1Dc3y6bfeDs1vfr2ctkCxw7NlYKrDoadafD+2ogMCx4/fpz2791LA/r28/BYoW8qoV17wuNvucWgBICHZdrLL5ehCEhv2ZJ69e4lyEFXr9IY2tPT0wXoatmqlfgb57IywXGVI/5W+tX0Gwo9uMkTBs/VpqvaG/RDTjgEeAW2nOmHTlcW6TiMfXgVuV29VrICXMnJYSIUpxNymRPPgdr8kT11Chs3Z9GS4ZrnigkxOS5qJqXEIOLtSGJB1oqUUyeqL6MHJasRugVTD3J9VrF6+Vm4WbZ6Sg3qs2AdFdZMscM6YT9emnPVwVjg0jBCwdWev/bQq9On0ZyPPjb0FEteA388YvJAUjrStBGJenB64SOVigHgCruRABs44RCcQ8QmUFlEK8wLnuzqtZKNy2qbUIZE1Cnx3Ew46iQLEtGMN7Jo4bBeIlkYsnCKwCuFjsPVho8WGibnXMWSLLangYeTV0866UHJamMnWHoAUOMxiAmFU71ul71s5idUrQk4r+qFHUhZ3TApSUto3zWyg7HApRGDq/zISmivUCGOup13vthQ2I6wUZGIOm+f4ov3RRGDah4qpYeyeoDnaufw9sbCLzscYrWQKhBZp0VMVuTr7CUDhonLbJtQYpVMDhDE5H6c1IWG+yNbtagqtZuZRZ8P7yVAFT5QcKsJr5ROT8+09WgMCpBirMjyRwf6BcAEyLLTg5Itja9DF8HQGW+RgDGI+uCpsqvX7bKplw2irg++QCW1a0UUuPprVIdSEtEIBFc5OTn0y/p1dM/dE33yQkTbljans2WMN0+N0lFZj5bSWdkNpWWvH3Kudg1vLxLazYuNmB2dMQvCgUwpFIgsFtwx9uFdZOzqtZRd1C6hxCOBWW88GmUknuv7rZVJPPciK3Ku3siixcO1nCveEJpJRKEosUJLp6qHDKPBWJEVzPde4sPQF+teyWr6CoYeAJh4DCI3zaneaJAd+sNWOlmhIsUnVS93gMWeq60jtbAgnsPZEQiuSkqKBbD66ssvjdyXWNqM2Ym4UunB08Pixo28GcDg/0jfuPnPYe2FYwZ4wQmzICwo5AKU5UV9vO2fU71WsnFfWCS0ByuZvKiwKnWYmUWLh2k5V8zHBGMKLxiSwPBRQ2hGTjqLJVlBXKmHTM2J/WY9KNnS1RvB0BlC0jwGMfNw0m80yJ77f1PprJ4DqUK98ue8ksOC7DWs/56e0B4hYUHBbXXyBPW59DKPZG1zHg2HCp0ShL0lD1ttOKzqLfVmWH38lc60JXOxoAeNRLS9SN1AMSepy5glWIuuAl3EFLewbUKJnLjLCVxoIPKiEDKRE9D9kQWJaMc3smj+VT014krdA8YbtXK9Ahnqc+kTOplpLMhyfBjjBRt+iE0mbfSgZDV3cDD1AL3zGITuAfLtnkU0yNZp04G6vxoZnFcMrraN6GDYmcazIwtcCW6ruRq3ldUHzFuycqyGemK131ag2y6sWt6yaJfseXQay5EgC3C1bVh7I8HcDocYC55Avq2n2ZyuLLxR/H3AinLk5WIiaFWvlWzc3NYJJYwGgf7gSWISUZCKwsskxx39ka1WouVcZQ3t6ZnQjnwrnQ1bLGE05XJ5JLRHuSw2wvYpob1E2zRbyQZPD7x7OsbgcX1Tcjv9Rotsv8/XUHFC9XLnvGJw9dfIDmK7LdiZBhEGrvbv30/XX3MN7dq50zJkYhcyi1WGdm/eObcRV6r2liWKLa9njIT2XcO0nCvYayccAoJRzo0KRBbAirEPohpO9VrKZrVJKLEj5GI6hEBIRLFa8LOhPcXSSMRKhUdMz7GQUaYHRX2MyMr9Z/3Y6UHJamMnmHqQ6+MxKUJU+viTn0W0yLYcczu1ue52orp1yjXvKllfLbh9RAeDooU9V3kREBYEt9WBfXupfx+NqNdcvHlnZPlYko3VfvtDV6Fkyyb0e3u/4LnaMUxbLYjiChLRz9qGjkS0sLAynf/OfIEiURLFxqzVqKjIfmPWcrX46uZKAzGggWM7dlFx7Zrl2tPkpCRBxQBwxWTFZ+meq7z8/HJtG26em5tLqfXrl3s7VAOUBmJVA9rm7kfo5G+raOu27bTtoRsDJgaFLmWSdCfC0YBJRAGu/CEGDUSWGZgjwXjG6oBV/VYaiAQNMLjaOqKURLRRBIGrSNCRaoPSQCxrgG0EUgeCRQxqJkl3qjdgEtHMNqEjETWTbJ2tjGcsvyuq70oDhgbYcO4cUUoiquyDGiBKA0oDrAG2EVtGdCCs5kY+ODxNYuGXHg5DDpZYLIdEc1D0gE8ziLIBkYjObRM6ElEz4agynurFURpQGoAG2HDuHllKIhpJYUH1lJQGlAbKVwNsI/4c3kGEA4NBDOoP4WjAJKKgYggViai53oZB8FyNvfEmGjBoIA0YNEg8+XmZmTQvM0v8npaeThPvvSeox7M3ZNNzU6YYo+zVN2aK34N1HHWhT1zuvuceSm+ZLv4MxXFZd88+PYU2ZmeLewXreCiegfyM0dZgPwO7ZxmqZyA/41A8A6v3g3VWvuay9O7yrJRJREsT2ss354rHmy/vYqifn1x/NLxbvug0WHYv1M8m1N+ecNu9QJ+NPD6DYWfkCViwiEGxWAmhQSZJ95cY1I6c1JJE9HOLhPZgkYiaib7O1BmY8/JO33hiN/X6qamUmpoqnh+2p9ido+2gXj0pSeyyHszj+fn5BgBBvZ06dxb1B+s46uId4hkgJiUliXuE4risu+zsbCrQk4eDdTwUz0B+xqF4BnbPMlTPAEaIn3EonoHV+8HjNhhGLxh1JCdrCe0ICzKJaGoQ7EMw2sbjTX5Odu9iqJ+fXH80vFu+6DRYdi/UzybU355w271An408PoPxHrKNQM5VsIhB0S5fCUcDJhFd0MaGRFSPawLZGSSiOuJDA4HgDMJRH2WNsGAA4CoYD03VoTSgNFC+GmDDiYR25DXAzjRhz7ayD+X7cNTdlQYiQANsI7C5OzxDIHl2JAbV9y8OlizytwwSUZ0+yq4NVrJxn4aQRNRM9KXAVQSMWNUEpYEI0AAbTuRcMYmokXOlwFUEPCHVBKWB8tUA24g/hndwJPA0E59HDIkoGNotM+/1fdegXmyDA+p32yx9H2Ubf6BtbxFIWLB8H7e6u9KA0kAwNMCGcwdWC+rEgMo+BEOzqg6lgejQANsIJLSDPBo7tziuFsT2aDrRdLBkGftAowBxTvWaZeMWtQkfz5WamUbHoFe9UBoIVANsOLcML+W5OltNvgJVq7peaSBqNGB4t0e4lOcK4MqceC4zmHIiGWKPQG6ByKbqORW5yu0fNS+A6ojSwOloIEVPaN82vJShvaEOrpR9OB2NqmuUBqJLA2wjdo/oIDxWwCKgZEBxwiHBkg2YoT2zdej2FjTv/8Nuf2U8o+slUL1RGvBXAzK44j1Mmyhw5a8albzSQNRqQLYR6CRCg67aW/CTVgklTjtMg4OGd4ZGxwKRLQVXeVE7IFTHlAaUBrxrICU5WVAx5IwoTWgv9Vwp++Bdg0pCaSC6NcA2YtMwlya0z28dPioGBa6i+2VQvVMa8FUDbDiRc8VUDE0Nz5UCV77qUckpDUSrBthGgAsvWPQKMn0UPGFO9QZMxfCZRc5VqEhE6xs5V8p4RusLofqlNOCLBthw7hheSiLaQNkHX1SnZJQGYkIDbCOQc+VaEtFwbX/TSM1MY+KlUJ1UGvCmATacWGbN29+U5lypyZc3/anzSgPRrgE5dcCV29980tpz42bwOGBlIKhnjhdrSWSccwU3mbwZs7+yKiwY7a+D6p/SgG8aYMO5C8usdTujJl++6U5JKQ3EggbYRvwxrHTjZuR9I7Rnh0PAdMCbPAcqK2/cDAdUZX3zaKt6LWXB0G5JIqp3Ag8R57H00ZZE1EdZY2aaq2amsfByqD4qDdhpICVFS2jfPryDMJYoyj6o8aI0oDTAGmAbsRkkojqJpyOJaAkRHEDBlGXsgzbBmQQ6Krs2mGXjFoaRRLQh51QocKXeIKWBmNYAG04OC8JgGZ5tZR9iemyozisNQANsI7CiGGHB4hJttxhQt+BvFKQUYINl7CBTIU77O1iy8FZxAjyieU71WsnGLWxtQSKqb5KICgt1ynlBImpF3uWHbAPOuVLGU709SgMxrQE2nFuH6SSiRGSEBV1iH96bNYsGDBxIXy9dSj169qSN2dnimSYlJVFaerpfz3deVhalp6fTqlWrRJ2oQy75+fm0OyfH73r9akQUCh/ZtZ22Zr5P9bpcSHW7dIvCHkZvlwxwNVwnEZXCgWVIRCUcIkhEgyALYIW6gH2wYbNTvVaycXNbhY9EtMmH2t6CuS4xntE7bFXPlAbKVwMyuGIS0aYusg8AUs9OmUI9evWigvx8Aa4emjxZACCAo7vvuYf8AUQD+vSh5154ge6+4w6at2hRmYezetUqmjFtGr06c2b5PjiX3X3fyuW09PoB1ObW+6jNLfe6rPWx3VzZRkATriMRndMyfCSikQiucnJyxIyzfmqqMJKYcfIMtHpSkphNmguuwWx11OjRtqP/1enTqb8+q7WSy87OptTU1DIz1Nh+nfzv/da579GRnB0RYzjxQcX46dS5c5nOoK17V34n2rryn7dSl8dfpiM522nfyu+o8aCRVK1BI/8V4NIr2HDuGl5KItrIReDquSlTqHpyMn29ZIkAUp07dxZep1clAGT+2+5RYcyMvekmGjdhAq1auZIm3nOPS59q5DX7ZH4uHd6wnqqlNoqp9yvynoT/LWIbsfEql5KIzmsVPhJRBleHI8hz9f6sWWKGuXHDBhp59dUC7PyfPgMFOILhxGwUBQAMBcBq2ZIl9NCjj1qOGMiPu+kmuuuee2zlcH7shAmWH2H/h2H5XQG3+7bM96lqakNqPHhUSBvy2ytPi/pbSzPQr68fQJidXvXroZDe25fKMS6mTpkixskMCw/Dl1deTDVatqMaLdvS2qceEG1Gn359+Snq8dY8EbYIpz596VOoZGroCe1/DislEW2mg6tIsg/+9B/eJYArPHvYlPlZWTQvM1PYEEykMC5wHHIA4JjIwePlS8E1XAfk/akH1/L1AP1sx+T78rjDsdRefQUg2Tr3fUpMTqEW14wvE1LDRCFnyUI6mZcrxjRkeHJwKj+XcH7X4oXiFg169xW2oWJSihjfm/47XdSPunEv2W7gXcZ9IYd629x6r7gORT6HezUePNJol1V7TJpM8wAAIABJREFUcA1sE/cJ9eDvlPS21KB3P6P7aAv6UlcPHcptxH3QN7RFlfBqgG0EuPBcSSK6yCLnKlQkoql6zlUkGc9Rw4YJkDPxjjto1c8/i9EjG0n8/er0aeL42PETxP+YtXbq0sXWMOIju3rlSiHrJBfeoRqau8HgAeAAGAAghLJ81KamqF4GUjCMMOaRkE8xsE8fAbitvFYw2Asvy6AO9z0hPh4w9NAXjh/N0T4kOBZOfYbyWaFufPAAIvF8glXwsbvg3+9G5MdOthuYYAFo4Vj/QQOpU+cuAkyNHjbM+Pv9d98Vkzm7SZqsM9ig99+dRUuXLxfAytd6Hp48Wchj4rg7Zxe9Om265RjlcYd7QscYl3KBzgFI8CzxvuO9kwvGLsY2gBK8snj2DEggi+Pw1OIdQN14XzHu8TuO4zyuwbWoC9eiTfgf7wlAHK7lc/ze9/3iZyGH69DuqqmNxN/4HfWirSi4H4Aa/z34f1sN0Pb9bVfTrsULxPnUXv2EDNsU7ifaoABWsN5i3+phcJUz3KUkovNaJ5TYkYiCS4LJu5CRz3TxUA1+R/Y+juPHF9nGxsw0eMbWt8fkn5RmJKfTjJmvC68VfkeBkYSBlJNNcR7yCBViFupLIiuugbz8EcZMFvWgoB6r2SXOyffD9VYfcrm3+JDD2BzZtYOqNdC8S5ihoWgzzPdNM8yR+kf+O3EdCmZue1d8R9sy36OTeXlixogfGEZ4XlCHPJPk61LS21G9rhcaM1FcA9nDG34R9WozWu1+XHgGjfvJMpjt/vqy5rmCEYQRRYGBxvVoo1yHNjv+hRKTk4XBxH1QcH/5Gshhhg25FtdMMHRjNWLwkVq2dKl4dvAidO/Z0xgLeHbjbhojxgyK+bnw7PjsQSPF7JnBoKxjfECs9MnPy79RXL7SGFtzz2uij5WyHs3q1arR5i1badf/jREJo0gWbfB/r1OzJo2p4MgR28YDrGEc42MfaUW2G2ibt7/5XYaH3JfSOaMDrfp5bZl6neqB90z2VuHv1StX0UOPPuJxS7YF0C+KBni095WBS98v1uqe1qfF+L3wP/8V7x7L4Pd+X64Vzx1l8P+2iPNfXz9QeGsBzgBcAFIunbNMALS1T/1T90BdSAsv6yDsCM7hOs2r+7QAbWgffsd7zhMU3LfDfY+LOvAeaQCwrwD0ePfRPsjgb24v+oL3nfvH4xT37f5mFi27YaCwa2iDBvC+E21GvZE45nwZN26VqZGSIuhadg7XVgsiN1P86NvWoF9mHMKrBYMhC1yEeoBvUO8xhzZYycbNaeVJIorKwNeAlY4g5BKZ8lg1qHNIyORd/spywurhXPeAKzaQ4oPZpbNIVmXgA0CED+rd90wi5GcBhI26erTItXIqXGePXj1p5OjRhNDkvMwsGjthvMj7em7KM/Tehx+UAVgwoqOGDRf3Qxswk0V59oXnLW+nzSA1LwkMRelsb60+Ax1YxqugeQb+K9zkDGZgmBgE8I1gnCDLM0E+DuDD18kzUNQhe5l41qp5vLLE5TgPQwyD5znr1Yy8XMzgRAuraUAO/TYXNq7f/eMaoy9W/cIHxCr3iZ+1AL4NUmn3Li3vDmAKgBo5dnj+eIYoY8eXgj27scAfD5yH3tAeK33KYVC3GEr+KPEH1txu2XCynTnbh8kXfyxRb6QVb2AK7R3Yp6+YpOG9N68I9NYfBlenUw9P6DCOv16ijVtz4WfG4IfPf3lld/Fu4t1g8GF+T9jWwC7kLFkgAAyH1OQJFIAXe4V4kob78HuLewPIoIiVfnO1iQhAFNqBol1XOknEBAkACvYG5+QQJfeJ7QzaBU8VgyW+L94/THwA8FBP2rWl7y/bs6t+PejtEanzQdQA24hNV5WSiGKVIDtzcCsGPDJmYRLRQGVlYlBM/pzqtZT9pFX4SETdCK7wAPHhtPpgmo+z58mbN8lcJwAaPsp8nXm2yePVaoYKYw1DafZ0ycYK4IVnmObZHs8EcQ82kDBEXR5/yfCi4BzP9NiQsXEyGy/I8jH8zu55AB+ewWLmiQJDBgPKhpr/5ntBRr7moza1xHVs5GDwV/7z78Lwa277trTg0g7CePMsVgtjDBQymtu/r3GNFprLEkBOCw0sFLNi2QuG+8FjxXqWPZMMuLIWLRQfSvnj54uNkT1/aBtAlJU+fakr0mS4H3YfJDac24aVkoj6Yh+81VueevAFXGEsTZ3yDIF6AQAL772vIEseX77WwxM3LMzhSQE8r07gSp7w8DuIyRXeMQb/5ufKEwWMY7w/ADs8IZLfM/ZW8WRNC/tliTwsgBgO7cnPEe813ku8nz8//YARsgSQgq1Awf03vjPdmCyyDbF6n9jOAKCzJws26GjODtE/nhSaxxJPAstzjMXSvdlGgKE9mMSgcBgV+Ug4GhCJ6ILWCSVOhFxM9Q6OK7jgApFlHhs3ea6cwJXsSfLmrTK/FDIwA5h6791ZwiPlCzBDXQzk4OWyuo6BEoMM+f5a/o/mgodRkYsMeBC+gsGTXeJmY2UHBhgIme+Pe+MaeK44cRVGGwnxuLd51iy3zQyuzIYfdaPfstGFjLm/AFsw7jKQkj8OZk+RXSgFdT88+V/Co4nn7y+44o8CdByr4GrzMG1vQdiZ0gUv9p5tt4MrHs8MjuyAjtVH1Gp8OdVjBnvifVm6VHi8/fFcyTbh+9uuMSYzcria3ym870gF4OR1OcwNW4PJjpZb+J2wLXgP8b4idI8JjhnYyXrga2E3UG9pvtZIA1QBpDHIkgGTXC+AH+Tw/nPIEMCJQ4Qc3pTTFWIJ1ERKXxlcYUVxsIhB/SEcDZhEFOCqDCFXsRYKFCSiJaVEWqB+D0T2LE5oP+yCsOD06TTjdc11bue5wjl4L5575hnxP0JBmI36Usx1ipVmzzwjLn3okUcsQRbA3P/9619CRvZyWcl/fYMGIHq8qYXL5CI+UDfoSehvaiE5LvJ1uP7XV54W1AEMOMzX2tX1UVvdy/RLqSt95YPWYUq0URh+mzZx26zq9NZeq2utdCPAlamvfK3T85fPde7QgVat9QSr3saC+b5Oz8ZbXZF0Hh6KL4d2txx/aGeNGlo+xRYmES0hMsKCDvYBYwj5NJd+vCySuivaIsCMZDfE5Gv4cMpaqHk2rXiv/BkzLOtrPWgLZO+eNMnQ1bgxY8TvbNus7AKOCc/PoJG06V0t5CYmPR8vE4ScnIOVce8TlJiUQruWLBBgRUzWPl8rQBKvIERdc89vIgBVvy/WEt49eLZQ964leoiul5bPBDkAHNgbgCHQKGgg6HHRTHipO9z7hLBna5/WAdK9mhcctirjvicE5QLGHcYf2nsqP0/YFbQH3vga6e0E/QlPLg2ANkjLyRQe7CULqUGvviIHE2Vr5nviOrNHO+IGYJQ1iG0EwJUg8NRDc+imEw4Jliy8WwaJqD4BtGuDlWzcp2EkETXc/lEErng8w5DefeedIhndl3wbuw82DPTEO++kZ59/vgzAgmFE3bJ3C8YbxtPs8WLjIwMjtJVXbskGj2doOLfgMi2sNviHLZqrPkjgymxI0RY2ggBXcP1btYnbjDZ6A1cwxsbsVwKNDFj4A+EvuILnCuAXz8Rc8KzwzIXnSoErD/WwnoNt8/nDH+x6A6kPkytMfGAHBIWLDmgw8cL4wTG8o5hAYQKG8DJCdgjny+DHqQ09L7rIuNaXegQlzJgxZe6HRRmwI2ZvO78neNfkFZ4irPemFj5HYdsit1Xkar74XwGwRKhtiUbDwAXPrEZ6W1r5oBbG5yLXLXIub/DMA+VViPgf9crtEiHFN/WQok7TwvUK7/VjL4t7wc6gCO+VbhfY9jDok20g2mBeDSnSJ3QgF8g4Udf6rgF5Aoar3EciakpoR/gPHiuUAn2HaRxjener3ah9lTXc/i4DV4KvJiurzGyPyUc5Z8I8c3UaRjK4wnUyOLIDXvh4L/32W88VamPGiHaZwRXPztAGGAUYIhzDLPTCf78rZmOcLMrMxQBS7KaHYbLy5shApctjLwljyoBMJJoO0hJNzUBI5Go9/YCYEWKWyjNgbh+uxXm0CW1lQ7bpv9PoZH6eMIr8sYaR1O410jgGeRyD0cRsFMawQa9+YvbLeRr8UXYCV6gDXjrMgLmInKu+fYWe5ZwrBsLsmQgEXPF94Qmw0qfvJilyJPEh5JWh5lZVr66tFtz/8BiRlIrchnoP6asFC+xXC1ZMSo7IJfFMHot+mre/AcjBeYwdecWpr6uLWXfyKmNf62E5/M+rkJkk2byyWfaawsuzTV8MY17Ri/bAluQsXijATgqS0HtpSehceHUs/kaeo0xjAOCVu2G98Gal9u7r8a6hPpw/ums7VW3QSNgSfhfN53BPBkVO7dEW0uSRPHYgf3TXDo9jcvvlNqINioYh/HaFwVX2VR2oOlbP6VvQAIs44ZBgyfKWf7gfFt041WslG/dpy/Btf9P0I237m8MRDK7sZqDwEGElnzzjAwhipnaxWnD6dHHeF2JAzFpxLeRxHQwyZpK4B4cWzEnqmAXzzBhyAHzCeKWminrKJLVnasuQrWahAEXf3Va6co5fHbGq7t/aEmsrcGU1EwRQ4vuwp8wMrmSvmJiFJKWI/b54hsveK6s2ybPQ72+/xuDJAeBiNz7qRB0woCwjmwN55mkFrhj84Rqztw/HRPL6mDHGBwrPQawWlADX6YArq/ta6TP8pi20dzRmpVd1EMudsRdYMxfYh9BqpXxrj5aQdPlqUd09WBqQbYT4ZuihOfyOtCUUhOlQAG6YUipYsqiaqR2wtyDTUSFUaG6DlWzcglZhzLnipdYRDK7kGah5+xtsWQMQBDDDhbfCER/3nj09znkbZPB8ABChPtQNdz3+Rj12K4hYjtmdub1m/i2+N2ZoWGUDcANAhVkkvCNcAJYY4GAmKM/QcC3zY8meHFwDb1KiyYuArV3AQQRZ/I4CAMUFXiR4ptAWng2zZwNhQW4X2sNueXObUBefQ1u17S003iyrOgDikJBv1X5ZHtdzm7kP5ucHXQNQAVhZPSezB9Lb8+fzdveV9elrXZEkh+cI8GhVEhLi6ciRo3T011WEXE5w5lVp05mqVatKhYWYK1oXjLnOj7/sMYYjqc9ubgvG2zIveY9u7p9qu7s0YORcDXNpztX8VuFbLcgJq4ciGFy5a/ip1ioNRKYGAKCRNGwXUqlSuTLt2buX9n843Zh11h42ns6oV4+OHT9u2ynevkQROgb/uXMYN1JDr8HvsaoxkjVQU1/0snOYS1cLYuNm5DugIAMfvzIPBM8fmesBrq9AZNntr8BVJA9p1TalgcA1gBATvCCDftBYus2FDefWq0p5rnyxDwBXCEGjXlWUBpQGolcDbCNAIupKnquPW4aPod0X4xm9Q0X1TGkgdjSAhRFg8x4qUXHIvWfDuWNYB2MniMZ6zpXT5MtbvbGjYdVTpYHo1gDbiI1DXcrQntXKfm9BJHPBm8X76zjtLeiLbBPDeB6O7lGheqc0EOMa0DxXAFcHLDVRs0YNwXOFWSnbjuY+2Adv9ca42lX3lQaiRgNsIzABK++9BRGxc2qDvLcgy1omtB+V9hREhvzxYqLKFTSQZSbv8kf2LD2h/dBhBa6i5g1QHVEasNAAFhl8NbS72AzXauNpNpwIC2LlD+xMIx/sw89Pa5v0XhKBJKJqICgNKA0ETwNsI5BzxWTmVXVKBiccEixZM/ZxqtdKNi6zZUIJTqCg3cizAq8VlkYzAuNd6xH3DES2NCyowFXwhqCqSWkgMjUAcIXVpliVaS4JCQkOqwVhfawLPFfgIWt9yz2R2WnVKqUBpYGgaIDBFfYfhWcIdAiMT+xwCEfXgiF7Ss8/B/UCe9ft6rWSjfsoPaGE0SC8UFgWzTtMH4HHKk7jlDCjttORVeAqKGNOVaI04AoNYPWZRr2RV6a9vFow76PpYosJ2JgaV3lfLQiajLP1rUpcoQTVSJ81YLWtj88XWwgiLM2boeN0i2vG0ab/znCsEhMBmdoF1DVOQB9gv/HgEVRVIh0OpM3q2lINMLjaMLQDVaugLbaDxwpbzThhlmDJwqnE2AchQad6LWU/CSOJqAGuDinPlXqJlAZiWQM1a2o5V39KJKJGzpWyDzE5NMAT99qMGTT9tdcC7n8O9i28/Rrq+/lP9OXQHsa+gCBG9qcMXW+dM4g6fps2RRAtd3/DOvTtz32UbFkNyDYCZ11HIgqeqxO6j61SBSLQLYDqHR3hjZuBFuHNEhs3ByBr5FREkPHEzGPfqu+o8SDvsw9sYoqXtvWEe+m3aU+L/63ySYLxomD29POUB8R+XdiPC1u9YFa1NXM21e18oU/3PZqzXcijpPYEQWjZ8Eww2irXEU4dBbvtqr7waUA2nGxnjNWCEWQfwqcRdadgamDVg38X5MjYogsgCwAIdh5gKOPex8VGzLCvsLPmvyG77MaBojlO4Ar2lcPeVnQjwexPLNbFNgI5V/BuIzRYhT1YDjgkWLLwkDH2gQfLqV4r2bh5LcNHIhqJxtOf2cdXV3UX7l8AKiTWDvr+T0sOn2C8CKgfQO78F/9LuC9eeBS89CLnZIKWc4L2o/Df8r3FyirdSKDNXEcw2mdXRzh1FMp+qLpDqwE2nJuGaqsFYbiafaxtj3UowsGVedKSm71e7JWJD2yLq8cL+2CWSUxOFiEpTHAQ1sR5/H04W9tjDzsRcLgTXF5HcrR971AfT1jk+uWnA3kACYRhARoQ/oKdcppcyXaDf8fGymj7b69MEe3CrgbIbfMl5IWQ3ppVq2jjxo2UlpZGHTt39thlAttHwTOFwnscmkcYzmO3Cux+IO9/iLqxv2tBQQF17NTJYx9V8/6uXCd0hh0f0HaAKthHMxiCbYSNZM8TgBZ0CB183K62qAo23kofPCmHTIurx4ln6PRMQ/s2RWftbCN2XOVSEtGP08NHIto8Ao0nb+CZIm2/YjdU8cJ1fuwlAXpQ4FUKVVn0t3MIbYKBg6HADApbveRu+IWq6lvM4N5sBKxmWJCH4QVQCxe4CqeOQqV7VW/oNcCGc8vQUhLRSLQPVpqQJy14P2FD5AK7gI+tPLHhDzcmRlVTGxI8K+aCdxSTqR9ux56f2vZROMa/s3yfz38SdgHv9zc3DiyzOTbuDW8MZOwmV7Ld4N9xHXLa5M22UQfu560M7NdP7I3aqVMnWr16tQBDs2bPFgAL+6jOnzePbh43Tmxc/fyzz9K7s2eX2Srs1RkzaPasWbTkm2/EvqkIEY4dN45wvLu+JRjO/+vhh439W8fffLOo17xxvbf24rwZXMnXsE7kHCycZ33wpBzHeLILm42xgGcGjxbAFr4XiDqo4r8G2EaA58qVJKJIaJd3mMaKQU5oR3hQTtRCRnwgsmw8D0bIzBRGa/8qzYg112cfmLkAkDCAQkIjZpTa8dlCDufYg2U3ZLBPIGZxSdWrC8PAmyqbd6THbA+zPLngXn+8O4PqdNZmwGxkcX+U+nqI73c95s8vOIy2OdkXfYQBxgvf/p4n6I93p4s6sUEz9xnXo0/4wTmxW700k8Z51gnaliLNjuV241p/dOT/66auiBYN1NJzrrZfVUoi2kSffEWKfbDTNdsITFpQ8AHFe4d3BKAJtuGSj782Jjb8/kIO7xY+wqgDQArvGX5nkIQPNd7v1ZNvFSAH8he/kSU8XgBdeEcBnJpfPZ74/WdQBlluA35HGyDPkyvUw2WO7pm5cv0BAd5wfxTch+W+GtpD2IPeHy3zmlIAIASQw+WRhx4SXiYArgk6AGI7B+AFMGTeaB7Xdj3nHFrxkwbmcB3A2LTXXjO8YLh22ddf0zNTpwb8KqDP6Dv6a07vYP2wbnEzWR/wRMKjBX3jmcFWoz7oD/rCs1s35QExLtQCjNN7VGwjsq90KYkoqBh4N2nkWWEDVYQz8eMLMag/sk0jzHiawUmrCfcI44gXhvOT8JLg5YBh9KXAGMAoYMYGY4K/F2Rl0Z0TJwpDA+PAhmj2e+8JORgPb0U2gHjhYRDYAPC1fFyui6+DwYcRxw8X7hf6uPiq7sKQ80wNcjAa0In80cDMFnWiPl9mtN76pc7HpgbYcGJWynamRYTZB6cnw+8Vf0xZFu8R3ie8G/BeMGgZqKcQ8LtktikAMQBd/F7xh5+BFOpne8XvJeRxHe4lh+7YhsFm4ThPruzAFepmWyIDKSfwYacbTB4LEMabN0+AJwAu2DzYursmTiwzkTTXYwZX/QYMEHaTCyajsJ++2Exvb5Yv4ErWrVne/DyyLmhqhBUVqPKmfe/n5QmYK0lE57dMKAmEGNQfEtGGOgNzpMxMYZjk2QeABBsZNoZ4oeCpgZHzpQBYde/Rg0aMHm2IA2BdPWIEPfTww8K4QCYnJ0fMvtLS032pVveclYb42FDKM1CrimRQhtku+iGDKfTTPMuyM/Q808ZMGHkmsrH2qRNKSGlA1wAbToQFmUT07AizD76AK/OERv4A43ozsDF/kOV7yO+y1YfffK3duy/LsUfF3E7ztVZ1+QquYN8AeNgLjwkj/87eLHjypz77rOgu20Er/ZrBFa6XPfvhBlfw7HHxBq7YjnIYl72AKtn99Mwe2wjkXAWLGBQtkTGLv8SgyA21IjK1JBGdmx4+EtFICwtazQbZ9Y4ZHxJDMQPx9eXYnZNDyAHIXLCgzGjC7G3N6tUiXwDgCgZDdqP7MvzkEJ+/4MrsabIypjAO+1ctF7xEvGQZxgWhRAAq6AH64IRZX9qsZJQGrDTAhhMJ7UxWnBYFnivZm8SeKxnYIEwHG2MGO2ZPmC/gir1k5rAWX4vJEN5ZM8CTJ1wMHgIBVwBWKLI9A5ACyDLbOICjSXfdJSaW5nQI1OFmcAVvP/QN/f4+7Wnxvz9RD2UpPDXANgK7OLiSRPTDtPCRiJaCq0MRM460Wd4UsSoGniu8ID8//aAIhaFoOQ+ZXnMOILtm1WrdZf1qmf7J5ybcPFYYnY6dO/mlB80oDtINc6a4dk67OuL/K9fvt6zL6hrzdVrOxyDhwQII49CfXC/0hNVNHFbU8kxG+NV+Jaw0wBqoVbOm4LlCzhWTFZfmXEWOfbB7Yvxe4Ty/C8iTxCRECxV+recyeb6vkF/0t44inIecR865gs3hBGi8V3gftXygTCMfiG0VPtiwVzjPOV4Z9z4mbBXAG9qhTabW0NGcHSLciHOdH/uP6A7q4aR1rt/KjnAb4O1Gm+wmmbBnI0aNou49e4j64cka3K8/jRg9Stg52D7Z1lmBMdZz13M60oqf1og/reykk4319+2y0jHX4Ys+oGd8O/A88CxXT/67yIWDrjQQfa14vue/+I6/TVPyRMQ24vcrXUoiOic9oQRueRS4yFCQxM4bEWIjCuREIOYJsUBk3QKutGW1O4yQIRsqbyMenqurR4ykxd8sKyM6e9Z7tHFjtu65iixwhQ8CDIWW3zFOAKisC5p5gDYGVZBjkKXlIzT0phZ1XmmgjAbYcG4e2kFsuwU7U5pz5R5wBVsh5zHKkzG7iQ2ADT68vFiFlYN3j9MPrD78DN4gz5NBfndlBcNe4YPOeaNcF8sADKBtfH9MzKzABNrIC3s6vvguDb/7AWHb4JGSy7KlX4tJJQAWziG/qn5qfdqds1uAK5yrnlSd+g8YKICXRhT6qmVCe++LuxugzApcIadr0l13i3r7DxxgCcB8fd38BVeyPgBKc7N/EWAaBSAK+pRXWvozMfe1zbEkJ9sI9Nt1JKLguZJzrrySiOoATF5RaEs4apItzamIHONpng3yzBOGDgUgAy/JwO83+zSuYRC0nKtRhjzP5DRXeKfTNghsrGE0Oz36kjCebCAQZtCSKD29Sd48VzASMNqlq5DG0aoH/2F47tiIoB4YfoCpxVf1EEYEs3N4+GBkIBeOcqwgjzau+5F2/vk7ndW0FWVccGk4bqvuEWQNyIaTSUTd6LnCewfPFd4DLWxe6uEB6OIVf1YEvnjn8O7w6lx5osLUDbhO9hhxPk+1Bo2MiQ0mgqhLW8nbVnzo5YLjOUsWiY8/n8c1R3aVrkSWqR/4Wm4//l6+cQut37hJTA6tCiaWAFnVk5KEB0vLu1otQBbzVmGVX/36qcZ5u3oAymAn7Tis5BXXdjK+DFc7HeNab/rg52J+Hk7P1Jc2KZlSDbCNQM5VGQJPBxwSLFmvJKJSGyxJRLPCSCLahBNWD0YOuBKzwSna7AOAig2VPMg7P+p7CEysFhw7Vlst2KmTtlpw3jxtteCAAaJanBdhwU7+hQUPZ2NVn+Z6FzkbMzMJx3gWzMfktoNAzwglziwFQFkXNjNm3ABGkOECMkEU1I0CAj4mGmQZkUvw6H/om5u08MWV66zDksEyFseO5NHbz91LP3//pVFlWvtz6c4psyxvUXBqLxUU7hXn/jr6C51ZtS2dWSX0DPXB6m+011OrlhYW5NWCMIiGZzuC7IPdc7B7r6L1ucEbBcCTlubbApxo1YPqV/g0wDYCqQOInIHJALvIwNONv1EQVUMyOXaOqRBXGmULhiyid7xRNCaATm2wko37KC2hBA1GQQPj9G1vgMRQMQq8VPBuleidO11Zw+0fYcYThhIFBHGYPQJU7NaJQuv36ksMNvwZVpilYVYFkAVPlszpEtBsK1tjERa0CToIkoGQua1i9qnPjuVzYubKHFqCT2uHx+wbSe3m81azY9QtWI07X+iPevyWff6e0cJjJZdeQ66nq8Y9KA4dPLFFgKhtBT/SweNb6GTxEQ/ZPg0fEwBLlcjQABvOPyUS0Ui1D1YaizVwFRmjRrUiljTANgI8V4iOYfs9TMKccAhATjBlGftA7/H4cWiDWTYOCe2BEIP6QzjaYo62vcXBCANXsTRg3dhXhAAfv0Xz+snlsbeX0aHK2fTroXkCXNkVgCqAK1UiRwNsOLcNLSURbeoi+2A3aYkcDauWKA24WwNsIzZc4VIS0bnp8WEBxiOlAAAgAElEQVQjEW0252cFrtw93sul9fPf/TctePffHveu0ag2nffABY6gii8Y2Ph5ql2pSbm0Xd3UWgOls9IMg0Q0TdkHNVyUBpQGdA2UTsAyREgOATbxoy+4g5gV8XmwZHlRH8KOTBdj1wYr2bh56fFhIxFt9LEGrg4oz5V6gfzQwAsWIcFGV9SnM7trm6s6lQ51RlCH2ooywpuewn2+tp5z9eeVGQaJaGNlH8L9GNT9lAYiVgNsI7YPzXAnieinafElQGYoQGWcwIWl0YzWkMyFWCc2TwxEtoU+M1XgKmLHc0Q2bPJ1PejAnp0ebct4KJ0q1cKItC8IB16uwoER+UzZcG68MsOwM+nKPkTks1KNUhooDw2wjdgyNMOdJKIftIgvYTp30MIjYYvzqJjcD9xWZpr405FV4Ko8hqj773nL5c09OlG1QWVqe4/nMXMva1VqQpc3eowSK1RzvwKisAdsOLcNzTBIRJsqcBWFT1p1SWng9DTANuK3KzKoWgWNZxML67DYzgmzBEsWTiXGPgg1OtVrKftRWnwJwBQKGo5fIWi5WlD3Zp2urAJXpzfIYvmqA3t20eTrunuoAOFAhAXtigJWkT9i5LAgr0pW9iHyn5tqodJAuDTANiL7ygwRNTNW6jngkFPIwwqirO1qQYs2lFktmGnKuQJ9BFMyYBUhwoEcKgSKMxOO+iPbROVUhGtcRs19Nq37kUDDIBd4reC9sioIBfZqcL/yWEX4CJANJ9uZ5i7yXDF1CbjlsDmyPwUrDbdlzhYUJthyK5ILSJZRrMhJ5XbvX/WdsZeev7s2+HqPSNaTXdsCGSdu7G8w2yznXB2TKBjYg4V7cZRNxiHBkkW0Tua5cqrXSjbODK7Q4GPFmjuMmZMBsPA7kKMMrvyVVQmrwRx60VkX+Kl+OzRPdK5R9XPpQPZeD3BVqVYiZTyUVqbzCP+1rjVAJa+7ZFiw4dx0ZYZhZ3g1sRtyMgEmQLwLcOQPQAIjO67jLXOuCDH5bqDD4ZP22t6lKE5tBUDCDwiJ/QWbvt4j0L4E+3oGTthuyG6fVfM48eWaYLfTrfXJqQPAIAAwVZiTU2JHN+OQYMkiesfYB3jIqV4r2TiEBQPZL9CffQh5qfWBgwfd+rxVu8OggSW7nqLtBRph6Ik/iX5+UWOKR6nTtSY1Hd3A+Lt6xXrUPKUXta7ZX3mrwvBsgnWL2rVqCYZ2gCveW7A0oT3y7QPAEYASPqz+eGpWT8bWUrPFxxg//gKRYOnf13o0cDBYB1f7bC8DaODtdew2eLa72Nd7+NrmcMlxu+G9vGjmXMvbmseJL9eEq/2Rfh/ZRqCtrttbcHYYE9oVuIr04Rx4++Li4qhixYqUEB9P+D0+IUFUWlRYSCUlJVRYVESFhYVUXMzrTsveE96rz7ZPFhxWh9bn0abXtT3QUEY/8DA169xe/A5ghR9V3KcBNpxbpYT2Us9VZIMrzfswWyg9tVcfsVuC/DeOY1styAE8Nb96rCED7w6OM7Bijweu370U+wPmiRActuKSQRuAHNfJ5/mekEOdcnsgCzm0DfXifMWkZKrfs6/hZcH1fBz7EXLb5Dajzk/a1xV1D/juD/p92jM6qGwoPHa4txYS/F7IcF/xO+sJ51Hq9+zjsfeiPGq93QOy0AHajP+t6sP90G9tv0bPvprfECd91u1ygQF67Z4L7gV94Tx0gO3A5Ovk/svPxe4ab8/ffW944C1mG/GrWxPaPzFTMZRo4T+44MpQMej7+EBtgrbBT9m0T3SeqwORbTwDHxaxVwMAVeXKlWj/0e302+7vaPO+tUIJf+r/N63bQfzdrG4Hqp/SjBrXbk/xJYl04sQJKizklOZSvQFgrdj7Bv3w8TzasqCUff2VRZu8KhdtiU+IpwrYy8lUiktKqKiwiE6dQuqjKuWlgdq1Nc9V9hWlVAwtXWIfhPfhJs2bg22fWk2YZPwNQIMPL4f9IAMA1emR/9C3Nw0m3mqLrz3vhbfFtQwY+HkAFLW/5zE6e+AIcQ4ycp04z3+jDVwvfuctqVJ79qGcpYuMrbL4uAhljp/k0R4ZoKEN6EfvD5eK5nySoYErHJPbiWsuX7SGfp/+jAAaKFy33GZch4JjrAvzuPN2D8jP69bc2GoLW3NBz+gve40+69PROMbnOz36H6FDuXjTJ/rQfPRYx+dSLbWh8cy5bu47/+00TuRroEd4NPE/tmDDs2Tdltf7GQn3ZRsBLjyQdCLCxpjDgxJKwiHwbgVLFvUwDRX2MERKlF0brGTjstLCRyJ6NiesKnAVCWM3KG1ISIinqlWr0bqcr2j5pjl04ORWqlQlgSpWqkBxQOlSOXW8iIoKS+jE0UI6daKIWtQ7l5qfcT51bdybik/FCaBlLgtm/cdgZ884/xIa969pZWQqVKhAiYmJ4mffka0C0OXkbqZDR/4qI3tmclM6M7kZtTjjHKpWsRYdPXrM0YsWFCWpSspogA3n5itKSUSbuMQ+iIT0rNm0bsqD4uMOgMR/o6P4mOOjjo/44mE9BbgZsPwPoQMGWBfPnCu8IwxMuB7hBcuaLT62+P3yRavF7wBJ/PHG/VGv8IANHCG8XPggoz0oqAv3hxyONUIIcuAIIQ8Awh9utG/V5H+IdgIAoU0oDPYYmDDw4TZChu8PAIZ2Co9M1myjjQx0ZHCDvuM+AI124MruHrjOfD3fAwAPIUm0m0Eh+iT3Xb7f/+641lGf0DP6gj45PRcGaTLA87B3pnECEMiAS76Gx8R5L7xDAMRoN+q2CzXGijlhG7HtSheTiAJ1oVhRyQOtwUsFpMio8HRlm7tkZhorgzfQflauXJlOUh59vGYK7S38narVTKQK2JvAh1JcXELHC07R7t2HqV6VhvS3tjdQh7MupaNHj3p4lWRwNXTcP6nX4OuN2mVvGYAdQNVR2k8VK8VTfEIcVawcTwB0FeLjKL5iBSo6VSxA3dY/9tGJE6eoU9Ne1LPNldTijI504vgpEbZUJTwaYMO54YrS7W/SXWQfAGbwUQRAAijhv2UgBU0yMLniZy1fCQAAH1h8OPGBZYDwt0VrCN4QLiI3K2u2AEn42AIocR2QYVDGgIvvj3P9l/9BiUkpRl3wWOGeCDmyh8ncHv6w4yIAOQAQBoncB7mN5n7I7Wk0cAR93qejh/fL26jy5R6o40jODtEXTgzH/6xL2bPFgNLqviznpE9fngtAqjwGrO5lN0543OCaP2bNEM8YYwc6b3b1OI+x4E130XqebcTWK126/Q1IRMO1cTOHBfcrz5Xr34ek6tVo/e6l9OXmGVSldrHPoMqq4wA8BYdOUGJhLRre5T46K6U15RccEWBnoeS5euStr6n2GQ1ETlfVKlXo513wln1MuSXbBXhCAZhCfYWnrHO6ALxOnSqk3TmHCAAPpWPT7jSg041Uq/LZRCW+gUPXP8By7kAdPSwIw4nVyXC/N9PBlRvsAz7w/GFlj4T8N6v3Uz2kNkQHV5BhcIUPrPk8X7dBD7UBPDEg4jogI59vOX6SqNN8fwAyHNMS7xuK5HvOf7JrD+o212XVRnM/5PbU6XxBmbZ4G26+3AOAc3vWbAFCOESJPkL/0CV7q7iPkME5c4K91b3M+vTlufjST1/HCe6PfDEO9QJUA6TGcmEb8fuQDLFKkCkYYNmdMEuwZMGXJROoO9VrKfthi/gSGDYULDVEQa4VYpvYAodJRXEOpwOR5ZmpG4xnLA9qb31nYPXFthepes1K3sR9Pg9QdHjvMerSYDD1bnktFZ6Moy8+eo0+nvG4AFWPvr2McO+dub/RnJ+m0NGS/aJuhBkLC+0T5K0aUFBwnHLzjhin6iTVp8Fdx1Dr+t0onqw5tHzuiBL0qgE2nAgLsp1x0+TL14+mN3C1ZFhPIwQkrxxk8AKPEj66MiCDchloAHzZgSt4QzbPmiHCcM1GjxMf7vndtJ0NzOAK90HCOQoADOrHxx0feV+AjwxOmo0eK+4DUPO3Ras9wA3aYLWa0Ns94HWDNw1tRFtRzLrjuqErJN7jf+6DPCDNwNBKn748FyTNWwFq+V6+jhMGVZtnvWqALHgK/VmJ6vWlc5kA2wh4t5kYlKmg7HCITCIaqKwZ+2BplkxHJbfBSjZurinnCp+ok8VEyAVGEhdChnYkov7K8mogBa5cNsql5gLcrNg2j5bveYOqpSSGpCPwYlUrPIuu6nQv/fXbdnr6jqtoyA1308Ab/yFCkNuPraSTJ4roWH5gSel79hyiwqJSUFapYmUaev4ESq93HtWocmZI+qYq1TQgG062My1c6LmCd4Tzm5w8V+xdMX/YGcjgI9r+nsfFKrecJYsEKMIxfGB362E6gBKABXyIcR2KE7gCGMG1DK4YkOE6c3vYy8MgBl4gBlxOwAd1o00ABfCw4Xf2tqGNco6V5pnJs8wl8nYPDmkyuGK9oS9oA1ZBor/IP0MbWGcyGON3zxd9+vJc8Bw+79NJPA/c04pag8EVjxM8U/M10PW+ld+J54/zDOx6fbhU6C9Wi+zdxvYzyNpIrKClKcl8m2YcEixZmRgUKVFO9VrJlgFXeJBw06My/MCDhY7Am4V0GisSUV9lOWFVgSt3vi5VKlem3/d+Q1/u/LdXYFVcVELHCk4JAIQQHcJ15pJQsYII5yVWjqdKVRPED/KjUHDNkT1xdEXGJKp2pAYdqXaY5mdPpWMnC+hI7smgKPD48ZN04GC+R10AWNd0n0iNa51DyZVLCRSDckNViaEBNpybMCvV7YybwoL4IOIjKICivmLQClzBg8NeCXiLrLwm7GGShwc+sgA3/HHFx56pEnAM5wESnMAVf9i5XnnVHo7J7ZFXH+Kc7PGxAj4M3BiocUiOAR+8V/+74zojDMltsPIk4Zy3e0AXAIesS7QXYTnogAGWTNOAY5ABiLQCKN70iet9fS6cE8fPQn6O5nGC9uDe8jWQ59CvNz3FkgmRwRWcPPhxIhFlHBIsWWSNMPbBZ8mpXivZuI9axJfwoi4AKQ79AYnhMweXPWaWQG1AjIHIqrCge18NrAo8WrKPXl95K9U4o4ptRwCK8vYdP20AVCWpIiXVqiSAFgDa4T3HqHZiY8qrsIPyD54QSenBLH/tOURFkvdKfCyT69OIC2+js5LbUtVKycG8napL14AMrtjOMBWDWyZf+HByKApgR+NX0vKBuDC5JoMwvoY5qGQ5meeKQ3R2A4Y//Jybw2SVVvfX8pSSda9XnlhZx+2RwZ7WVnBzlfI8QY5zmOSwJd8P57kvLCcTqwL8yLxUdp4YX+6Be6Ev8GIBpKFPXHcpp5d2P+a58jWsZtanv88F7bcjlJXHidx/+Rro3Z/nHwuGRLYR6C+zpMNe2OEQ1kswZPGlYeyDkCCwkV29VrJxs5vHlzAahMcKjUYsERUdLdYqxzGmdw9E1k05FbEweP3pY62aNeilr8dRcc29hnfJfH3uvuOUu++YP9XaylaulkC1UquJRPlDe47SkcPB8VaZb3j06Ak6fLigTDu6pvWm85r3peZ1uwSlP6oSTw2w4dxyZYZhZ9zkuQr380ROkwYgkgUAYtoFhI58BRBWbbbypIW7b+Vxv1Dpszz6Eq33ZBvx65AMqqontIu9jiUPlhVmCZYsb/mH+8G55FSvpeycFvHGAnQgQiAw3o6Cd3k2iLl09IaHeTqyCly58zWoWrUKLd/8Af1c8LHwKJkLPEx7t+XTSYvQXyA9BrBCmNBu5V8gdfO1WDH411/WpLbX9ZpEqUmtqX6NZsG4lapD0oCcc8V2xm2eq3A9UIApUBvIhUlGA11RFovgKpT6DNeYiIX7GItemERUwidMmmPGITJWYSxzurKI2nF9bKPw9bOq10o2LjOMJKKNdZLA/QcOxMLYiIo+YgsbSjxBL3x9DdVtVL1MnwCo9m0vCCkACrUiDx7KJ+RfmUuD2k1pUOebKK3euRRfAetVVAmWBurUri0Y2v+QSESbKvtgq14tbLRIhCHhqULY0N89/Kwq10JW2HKnTVDqC9b4CHU9odJnqNsdS/WzjQBdC9KU4LWC9wjFnPuNKBu8RzJ1QqCyAFHHEb3Tk+id2mAlG/dJi/gSKxJRoD1Ga/HY6saBRNRX2RafatvfKHDlnlekatWqlPXzC5RT8QdCArpc4LHatTFX5Ea5uRw9Zh0aRJ+uOP9mannG+cp7dZoPmPN4zJenJCfT5i1bafvkm4RRhA1q+OhMatakMeXm5dneLdZAwGmqXV2mNOB6DTC42nJFhgBT8FLhC4SFdd4wSzBkcQ/GPoyF7Oq1lP2geXwJ8qpQOGmdc66A2uAWYzTIye2nK5vG4Gq/8ly5YeTHYRQnnqCpi6+mM5oklQFWe7YgFIhR4e6ChPY9ew9ZdqJVw050SdvhlFbvPHd3shxav+4Z8Cy9GtQ7w1tz3vNvi6RrVZQGlAaiVwN16mje7d8Gl5KIwnvFyeNWOAQ5WEz2GagsQoCMfQCe4MECVLKq11IW4CoQYlB/CEdbKnDlqjcBGzF/t+Uj+in3I6qa7MlptX/nEcGqHi0F4Mq8apD7htyr5rW7Us1qZ0RLd0PeD5HX0rcTtZ8EAsuxZe7HhvOPIaUkoule7ANCYqv/dZvGlfT6pyHvg7qB0oDSQPlpgG0EGNpdSSL6aQvPjZv9JQb1h3CU9xbcrzxX5Tdi/bhzcnISPfv5NVT9bE8QdTTvJO3dVnaFnR9VR5yoXd4VGnpxm/50fvMB1LBmq4hrd6Q2aN+q72n5mME0ZO1eyybKhpNJRH3xbGPfux/vvM623kjVh2qX0oDSgH8aYBuBsGCwiEH9IRwNmETUDK7Q/VCRiDbVGZj3KXDl3ygrB2kksp+ocJBmfD+B6jSsZrQA+VU7Nhx2fZ6VWaX5BccoP/+opabrptSnURfdRS3qnlsOT8Kdt9yvg6vBNuCqru7y34hZqU710lz3XDnZB2/1ulNbqtVKA0oDZg2wjQC4ChYxqBnf+EsMakdkakki+mHz8JGIclhQgavIf5EqJSbSD1s/pp/yPEOCIPU8tCc4XFaRpIUjRzz3GjS3bezfJlN6vW5UKcGeQDWS+lPebfEGgmRwxSSirXwAV1gxB8+VHWgr736r+3tqAOMAnFLY/xD/Y5WjVZgYV33z9de0aeNGqp6URB07daIWaWlKnTGsAdlGQA3BIAaVSdJZtf4Qg/ojK0hE5YR2ZMdjJolyRF+GyBnzIqlLSn73V5bd/gpcRf4bU61qVXpz+b10qu42gzQUXqttv1hzQkV+j5xbePJkIe0/YL9K7coLb6ZzGv6NalSt5/auhqX9yLn6om8nameTcyXPStnOcNqAk30AsELOVTeVcxWW5xjoTdY/8yBtz/pAPK+lw3vRuc+/bWwQLdd97ahRlKSDqvz8fFowfz7dcffd1K9//0CboK53qQbYRvwyOIOq6QvVea9jJxwSLFngIMY+WNznVK+VbJzyXLl05IW42TVSkumReUOobvNS0tBDfx2jQ39Zh85C3JyQV+8NXJ3X8hK6rN01dEZyk5C3JVpusOZftxkbDAezT3Yf6GDeQ9UVHA0sHzNE8HKBXR6eq37fbipTMYAUvFZPP/uscW7N6tU089VX6eUZM4LTEFWL6zTges+Vyrly3ZgLS4OrVE+gJz+/woOCYev6g1GXa8XK9AaumtVvTSO73Un1k9PDov9ouQmTVJr7A/AOnqtdk28S22shZyFV57k6nGvvQcSHOpDtXoKpV/QNVBPw0oF/q9nocZZgEmGw3OxfxTn8DqCBazbPmiGOa/vg9RH75cnFSQZABbQUcogNqynRHugHdeFveI0QSuW9BZ32LJTl0Q6tTcPFfRDe4/3/cE/8XbrP3/Aybed+cCgQ3kbsaWjFKA8QBW8VPFV2BeFCAC4UOWSIY/jbXHbv3i0O1a9f3zhldYxPyvUU5OfTsmXL6K+cHDozNZW6d+8uQpUokKufmupRL45z3UnVq9PGjRspLS1NXON0z2COxWisy/U5V+WxWlCFBSP/Vcgt3E6z1t1HNc/UcoywaXK0rRCUnwLA1YGD9h/1s+o0pZEX3UGNa3WI/Ifnghay4cQya/NqQTfYBwAreGUASLgAhMh/83GAFAAclG6vzxUgA149c8HGyOc+/5YAMwAuTjILLmohLpe9eABWCMNxPWgf2gkwh3YBrHV85N+WAMeqP6gfQA33QPsBlFBQPwMt7oNdvb4MRQCQW8eNozvuuosu7tGjzCXwbH3w3ns0ZqxG6fH6q69SvwEDaPjIkYRwYvcePegm/RwDHRyHJ0wGXvCOPfrww/RpVpYBliD/2MMPC3AHeYC4W8aNE3UCmKFty77+ml6ZMUPkgAEI4v4/rFrl0U4cR+k7YICQQX24HmBs+KhRKrzpy0AwycjgypWrBZFzBa4qFGZBBe8VZpKgh8Qp/M3EWYHIqoT20xhh5XQJwNX7v95PKXUrixb89Wc+HckNzebJ5dRFj9uePHmKDhzMt21KpYqV6a7BU+ms5LaR0FxXtMEOIATSeAAP5O8AMJRnQe4XAAcStfED8IKcIgAYeGfwg/7jBwXeHsihfNG3s5BnYITfGQhBBrLeZFAPwA7uA2CDgvsDJAHA8b055w33QJ0oVqE53B+ACffGNSgc1gWYwj1wP+4PgykGdACQ6M/pFoCaeydOFIAEAEXOtZI9VqifwdgnWVkCDOE6/M7lheeeE79aecIgCwDH9cNLdWnPnvTl0qXimiEDBxpAiutjwMWg7PzOnW3BFUAe2ov7AKA9+NBDp6uSmL9OnoCB5wqc1sAhvCMMFGTGLKeQMx4kWaR5MfbBPZEgY9cGK9m495uFj6G95Vxt+5t9+/fH/MCJdAXkFu6gOX8+SFWqa3vqbV4T3c/s+ImTdOiQM3fX/cOm0VnJbSL90UVE+xAGgncFYMGKTb1GSooRFgSfDIxTw8e07W8O55Z6g8ydWf/MZN2b8la59nPBRWkCIA1eu8dox4bpzxor41qOn0j8N4Bgzw8WCzmE6QBaEG5jUITj2gKAzqJv0Jk3mZ4fLBH6Bdjs9+1G43roGuATdaFOgCXegxDACMdwXn4m8r0vW+jpkeF6cBxt5zAfPGwo2qrQIaK+YCwygJcKnp8Waek0+aGHqHpS6X6mBfkFIuSGAk/XD6tW6r+PF16si3t0F39f2rMXvfPerDKhO5wD8HnhuaniPMoH778vABpAEO790+rVloAI3q1zOnUSoOz8zl2Me/PDn/nqa+LXm8berIOrSbqHrOx+rOU6cF1087p16giG9l8GuZSh/ePmod9bEIgPyC+dwdW+/XTixHE6fvwEpaSkeDxudVxTR3nrgarn0ZzND1KVpIp0LP+U2EMwmksBeK4KnCkmHhg+jeomNlPj1ofxeWrTr7T85iE0+CcNfJjHc926muH8eVAHSqgQR3ElxdRasg92Y237vA8IAKvfN9pHtrzK3HM0tn7uH37fMEMCV+MmlvnbSkZuP9fJtAXCKzZuokcX5fuueQgLBj4QoUQAJOhFeJQGDCeWswK27SY+6uH5EwDpZh0gvebJfI/jON/ttU9p/+pSWgVul9O1gTwbeH7S0tPppptvpjVrNEAErxaOoYjQ3EoNXAEULZw/n16ePp2+WbZMACb8bleuGDiQHvy/h6hjx0507ejRIhyJ8OHM13SAdPPNZS6Vz53fpYtxbxaUz4tk/Ndec2xDILqJlWvZRmwe4tK9BT9t7snQjgcn7zBt3u3ZaTdqb7JNdR6bnTt2Um5uLtU7w3M7kRPHj6vj+BBFgB5yi3YY4Org7qN0MCc6VwmyocrLP0rgunIqk4a8SNUKU9W49WF88kcX4MNqPMNwrly9htYNP59qxxWJ/cIMEtF99l5Sud7y/MjIoIMBDIMdBkVmsIX2Cp6uu67XPD0SkOF+wcsF4OJNpufsxUZd8IIhMR4A67IFK4WnaumI3lqI8DVPL5WVzuCBW3BxmriOr4ecCCX26yL+B5jd/N5rpZ45HfSFClwxQHn6mWcEAHpn1iwjT0qE8nr18gA4+BsyCAnKYT+r/rK3Ct4uOaRotWqRr5fDiVbgygMMKnAVlFeTwdWf2CKrRAsJVtUpGZxwSLBkzXjGqV4r2biPmsWXwKuEgvwqCKH9yLfinaDB4QB+CfZAna4swoJpzZvRH39spjNMwOq4brDVcQ1glrceDhftoE90z9Wu7FzhvYrmgnwr5F05lfuueoka1WjvIaLGraYOsx74o3v5D9ssx3NSUnX6/n8/0t4xvQ0744vnisGJ7DEqj3HJ7QAgAbjhlXZoixO4wvkv+pWG7Or36COuXf/sZC3h/GEknA/3SYbrEhNikes1XFyPInKhnp0sPFQAa2LF3+rvRTI9y8h6Y2AI0NdynJYbtmHGM8JrxfVagUUZFHZ8+EVxHe7baADyzob79GjgbToTXimJNPT1116j3Tk5Igz3wtSpAjhxwTmEDtlzheM4tik7m9asWUNfLlnieF8km18xaBB17NhReKwAslD4OLxecltEDtWkSfRJZqbg4mIgxysREaq8bvRokVQ/Bp42Ba58eu7ehBhcbRqiMbQDfzA+scMsMlYJVBYYiOtjLGTXBivZuPeaxpdgF2kUbHuDZdFI4kLj4cHCSh4cK9KRYyCyTT5YQWel1qf4BC2Ph0skeGpUezw9iQlVCum1n28SYcGt6w7SKWwiGcVl91/O5KhIaJ945fPUIKk050qNW21AWOkBH/tF/bpQ22ffovTel5d53xMS4mnfgYMElz/bmRZ6WHCvg+dqxV3XCyDRY7aWw1SeBSG57BnP6FQMbUW+FCe5p4+bSNlSmBB/c4FHifshtx/5UW0nPioO+SIDuV+enSyAFMqFJi/VT3rYUL4HwFPXqdqKRLkA4KFNAEt28lb9QTu/HtFbXIK608dNou9uHiIAptxnp+cEcIWcpou7dxc0BwBVOPb2LC1vCsAFIAjnAZ74PEARwtk1rqQAACAASURBVIYoSHK/cuBAAZRuv+sur8MC90Mo8YslSzxWDiL/6tbx48u0BYCLGeNfnDpVACh4yNAWXIPfka/F7UFY8CWH0KTXBioBqqenDqwflCE8VnD+wHsFLOKEQ4IlCxzE2AerFZ3qtZT9oFl4tr85SXGU+vpX1KtHd5KNp/pA2X+g7D5c4Thes0YKTV0xWICrTSv3RfWrfqqwiPbvd84pa1i3KY257P+objWNRFSNW+/jdvnk26jgq0yPsVNIcXQsrgIllRSd9pgCOHDiazrtigO8kIHOObr3CSAQP3bcXABieRt/pYTqGs+VFX+XNxmAIoQEGdyYuwDw89fXn4nDtTtdYLm4QL5Glj+zx+UeuVl2/WEuM3BpoQ9oj798ZAj1AVABJAFQAUgxtxTah3MCxHTvLkAO5MBDhSRzLgBXL82YYZnIbtYLgBUAktVqPm9tQV24ntvaV2eRB7gCLxa4rnBObd8T2AvF4Cp7cIaoyHXb33xikXMV7I2bK8TF0ZGSCtRp7hqxWpDBlfpAef9AlVduWo0aKfTmhjFUnHCc/ojylYK+JLM3T21DN/T+J9Wq0lABK91m+vL+yp4QJLUXHD9JtVOSCeAdJKI7H9RJRImogU4ieuiwPdDFB7y8aRj4kwFPTnJaG+EFAvAAuEKBVy1SiE4D+7y552qAHfBYPSWxvDu1HkAMsgoARe4zZnCFnCtXbtxsBlcI/iACFBenhQR5Lx/ssQPkKCeS+SobFxdHCVRCLfSEdoArXwyz/NiVfHiBWJOmTWjhzsfpz31racfvhyP3DQxCy/YfyKVTp5w9KRe0uZSGnncHVShMVIsuguC5Y8O5blAHqlAhjiqWFBuriZ3CgkF43EGpAmDqy34abxQXgCyE9XzNNQpKQ2K4EniY7ps0SXivkKSO5HfZk2VWDUJ1uAahvIKCAhW2i/CxI4MrV5KIgucK8UIUxDOZNBRxTXxuzCSigci20nMqdqjVgkLfkQwYq1WrSt/kzKCf//qKdkYxuCoqKqa9+7yDx0EXXkvdmg2jo/nH1WpBH1YLepsYwXDyasHqVCTsDPPguQFcoX8AWAjbFRbkUZX6Dal+z8vL5DJF+PfL9c1DKA55WBwudOoQgBVWBKJwErvrFRDFHWBw9dvgDJHMjvwnJhG1wyFILA+WrJkYFA4muzZYyca9F0YSUYArXi2oaBgim3YisWJFyj6xiJZu+i/t+P1Q1L7CCAnix1sZ0/cBalipkwJWQQBW0HWyvlrw8M29CTvOY1UO8+C5BVx5GzPqvNKA0sDpa0BOaEcCOye0I2KGqBoKPFoMbLAIDylNwZIFSEO0DhQMiOBVdmiDpSyoGHAhCgwcGo4f8DNUqkB0Ql9BCE8WL0s8XVm1WlDTcyR7rPhViI+Pp4OUTXN+e5R2/Ba94Grf/sME75VTSa5Wk24b+DQ1SGntIeaG5xip441XC/46KMOwM20ytR0cFLg6/Q+SulJpIFo0wODqD5CI6qlKAFL48YZZkNYUqCzuwasFGQvZ1Wsp+0mz8JCInqI4qqNWC7oCWPEHOeWMRHprw1ja8L+90fK+evTj2LETlJt3xGvf2jbuTFf3uJdqVK5vyCpgFdhEoW3bNoKhPXtQhpgdAt76QsXg9WEpAaUBpYGo0ACDq82DXUoi+mHT0JOIYvl1AVWg8zJ5taC2tP/E8RN6cnA9k0dAHY8E/aSnp9EbG6+nX/63lYrgG42y4ovXCl3u03UY9e84juLjEtW4lcZAIO9vvbp1BbgSnit9oUyp5yq6qT+i7DVS3VEaCIkG2EZsHOxSEtFZTUJPIppXHEeV40qoFbv99+6jEyd0AFXPBKzUce0DHgF6qF69On321+P0/Y/f0tHc6GJoPyaAvXevFZ7FpOHPUbNaXSPmuciWLBLGyem0p149DVz9PrgD5RbHUa24YkqT7ENIrLWqVGlAacA1GmAbsW6gS0lEZzcND4ko/B6tdeO5XV8teIYJWB3XAYU6rgHP8tZDpUqVaMPxhbRg1Uzat6PANS+lLw3dtz/Xa64V6mlxVhsa3/dRqh5fl9T41DQbDD3AcGK14E/DzqeaVCS22zI8V3uV58qXMRztMiDixA+2qQllwbY3mzZtohYtWojtbYJZUPdfilD0tFTK4GrDIJeSiM6xyLkKNoko3P4ozfXVgpv+2Ez1lMdKC4lGsB7AT3Y8cTfN/u1+2rL2wGm9IJF4UcGR4z6tEETb+5w3jAZ2mkAnjxdF/POKFI+nL56slOQksbfg/pt6i4UyWDDDnqs9ClzRT2vW0DkhBhWR8G6CdR2M7DIbO7cLOgA3FWgWho0YEbLmAsC9oXNgPfnMM0G9D/fhpWnTglpvLFR2hu7dRs6VK0lEzeDKV2JQACZ/Zc/W9xasEI+Fi6XFraEN7oHb249Ndw8fOkR16tah4qJiKioupuLiYjp69Cg1PKsBzdo6gX5dER15V4Wnimj/wTyfbFOlilXo3hFTqU5iCwWsghyqrqjvLYicKyYrbql7thW4Irqwa1f6bsUKn8apm4X+PmGC2I/PDkgC9KDcqO8hGKq+KhAUKs2efr0yuHIliSg2bg6EGBTX+kI4iqT2BjO1vQVl4+l2YOKW9pcCqLpUXFQkwBNAFAAUgFXNWrXE8SL93LFjxwSgaN26FWVTJi1bm0UHc46e/psSAVeWlJTQwYP5hL0EfSmd07vR6IvvpYLDJyPaw+gmjxW/L+2k1YJMVsw5mW4BV/C64KOMchE2Ha5fupoU3hAQXIIJXD4H+TPr1xeykFmkk1r26d/fuB4yfx8/XjCII++Rt2gBCSYIM//YuFHUycfRDhT8DZmFCxaI/8FWbgYtuOe3y5aJ883T0oRXSC7cJ9zXvL+f+Z3hPfgQ9kKfZHm5TfJ1giFdD5NB5vFHHiHszYe2WwEsK3CF69AH1rusHw7vmT1hZg+Z3HZmdRebLZs8TJDztU48N7G/oKQL+Xn785y4LvQDzxr7Fdq1wxdb5kYZBleYgAWLGFQmSfdGOBowieispvEldoRcTO7HRFpozOnI5hfH0fG4CnS+vlqQjadbgIkb2gnggHZqHqi6AjwxiDp67Jg4Xqt2bQM84RwAFwAUA6viEnisSgRdRF5eHtWsWZOQd5VydhHN3/Yk/fmTu0ODSGA/dvykz3bmtiseozMSWgt9Kk9rcEPYbDg3Dc4wSETd5Ln6cPZssXkvPCr4AL/4/PP01rvvCoCE4ziPUBY+jgAI+B0gAr9/MHs23X7nneJ3HENeDgARX4/j+NDDo4MPNWTwYb5/0iQaNnKkACIfvv++qPuf//qXuB+uQVvwv/gYJyWJ++A8AyjIoZ19+/UT5wHUUBhQAOigLwB6+B91IUxmtf8e2gOvE+pmoIjNlVEX5LlN/3zoIQ/QJHuIWAbgBnVYeafM4AptBIDhzZJRB65HPzm8h//NIEn2kKFv+BvtxH2hB+6D+Tpf68SzQcHzQfvQro8zM43n/fnixT4/pxenThWgXX5ueNZoL3Qkg3ifjZkLBdlGIKE9WMSg/hCOBkwi+qGZRLREJxElMpZIg/Yds8syJKI+yoJbNZ5KVwsCXLkBsESaR0AAKITwDh8WH3z8LXuaDh8+RLVr1xYACcdLiovpGADU4cMCWOFvAbqKi4X+AaBq1aol6sExBmgw9nwcOujatQu998ft9OvajXT8iDtXDR49eoLy8333vLVt2plu6f8kxRdXUcAqBLmBbDh/GqjtLRhfUkxtXRQWNIez+CMPD8P1V18tgBJ7T/Axv3LwYMIHFgUhP4ADAAIuAA34eHJukTksaBU+w31QB67DedwH4IDvizbBwwOAhI/14w8/7NEu3BvX4RqrsBjAEjxr5jwk7g8DKe4DA645c+eKNli12Xwff8KCAFq4h7k9ADYMPOzCe/J9oGszmMN5GWjKL70vdZqfF4Ndft4c4vX2nADm/jF+vMdzwrGhgwYJT2Ys5OGx7uUJGPY0htdJEIPqex5DThCfW+CQYMgKYlAd+zBdjF29lrJWCe1Hi4kQ7mNyP3iwQP2OjskbN6Nz/sgioR0MzLxaMJKTucsTWIkQ3uHDVJc9UDogQqgOxzUAVWyAJQCovNxcA0AxWEI9+fBAAViVaODJAFB5OoDikVxSQidPnKT8Au04imC2KikRIbG/ElbS8m2zaFd2ruvmQPBW5flAFip3bOKIZymt7vlCX1zUhEDTRDD0AMOJ1YJrh51PteOKRP5mmm4f3BAWZO/U7Xfd5fHBw3F4oeB1kgu8ESyLDzG8GrIHwuyhkT/W+LgCSD1lSrbGvRgk4KMNjxR7dHBvGRQAUODDLJ+X24fzIhTYo4dHuxGeNOd+4b6oWwaHMkjk+wQbXAFg/Gf69DKeGwYk0KkvQMiqHgBJeButEs99qZO9frfddVeZ9snP0ttzQhuwsTTGily8gVDXGWUfGszg6g+3koh+YCYRxV49+n46jNbYYwWwxZ8aIDggRn9kW2dpewuq1YJkhOQAXGTP0THkQAFA1UFyuZYbVVxSQiIHSj8uPFA6UGIApXma8HzwT4moX3igatdmlCT+P3ESHpx8AdAgpz1PhBRPipkvgJgQ1B+0djyPuvfuRu/8fittWr9TrJxzSzkdYNWt/WV0Xa8HqKSwdOFFMABFsIBJNNTDqwX/urG34SFvm6VNvtwArvAM8EH+99Sp4lXg8BdAEsJMVvQBnFdllazuBK7Y62QFjDivyhuQ8fZxxnkANauQkzlc55RkLp/z1ibozVu75Pqckvz5nC9A6P/buw7wKKqufTaFQIDQQhVC7xIQULGCiCAqKDaw4YeifDYEu36KgL2i2BUrFtRfUYpYsKBY6U1pIk1qgCSkt/2f98ycyd3J7O5ssikb7vXBJDNn7tw5M3PvO6e8x6mfQAHtbvrEtYjLF1Y0AE/RpR1c2QP41f796TaYniJlPg5lnAKuUMUBliE29piYwx8OUbFKWWXBmy39CRbyNwYnWc+7bcqfRBTUDqjR0/7jP6hli+Z0JGcLAkhZlikAKHHJwYWXnU2HDhmuPQSbixtPYqOwXaxJqgtP3S4LrwAoy+7CMVl5dPhwOvdv9GP8z26xMl4AkQcQa8jWq615v9CiLTNp39bI4LwqDbCqV6cB3XnJs9S4VnvLaqWBVfgsVvJ8SrbgpnN7svUbsZydIwxcyUKBxfGu229nyxKsDv6sOiIfKrhSLTP+FqdgQMaN5SqQZUs9r+putI8HLjrEfAEIOo0JlhmJzQoVXMHi5BQDJvFogSxXQ04/ne8PrjFcliu1T1UPuEbEzIl7NBRw5c8VizHb49dCASqRKCvgatWwCCURBUO78FCJXxMuQaA+BLBLdH2e6dcsrSyyBVu+obMFBSglJiYa4AngqrCQgRUsVhxcbgajA2Dl5GRTelo6NUoUC5SBifIQM3X4MCUKUGI8ZAS1W5Yp840SecuSZcqq2xlwFSMxs58MBlaGIctLffr0pud+uoo2b9pCRQWBix1X9ssMLqvMzOyQh/Hf8+6lvm2GUpFpnNPAKvzACkkUVrbg8J7WPAPLdqRYruw8VGJxQMwU4quc4pEkMNwNuLIvphI8rvI9AVRIn8HAlb+YK7kOf/vVc8jL5C/mSkCmgAoVaOFYHAf3ZrMWLXyC6P0Fs4s1CD8lWN8p5grXDkshZFSgJeMF2IFbVmKWQo25ctOn/XlQ70co4MpJtwCzGPORGnO1dnhPijVjrYBDsEz5wyGICA6XrD1bEH4MeOqcxuAk6/m/dr6Fm0Plrsozq1ULVw3WJASBwXwm8Vkgo8z0RtFxc4zagnv3GYWAj/SFC4HnAFLZ2QYdQqNGiRyIXlhkUCLkMOBKo8REX0sTW6DSAbgS2cIkmIiBlWw3N2IvgJgKuMT6VWzJMvoRY5bIF7sUjbPE16pFcY0K6PmvxlNORtUMbIdFD8WYc3NDH9/JPQfTmEH3UlE+XhX9fMriVB7vKaoPoPwNJk6ZO7pa4KrqFwrH4lm3Tl0aes7ZlHE4g11Cz738EruCDKAy1crag+UJC/Rb785klZ503PH08x+/+wB/seiIywgWjLtvv4Mz4Z5/6UXOhMPfkuGG9xnB6nJOJ3C1aeMmzjAE6DjrnLM5puj112ZY2YIyrkeeeJzHjf0ffTDListavnwZdezYiW6+ZWKJjxQjeP16h2zBFy3Ah2t4aOoDNHLUKJ5/MF4BSTImI57sCj6/EZzfMaBejGzB5bZswd4+8V/SH3SFa0DfuEcIsr/qmrHcP2Qk01GuU8YHXdlboD4hL/f71AH9eXy4drnfQ04fxDrAud3cJ9FtcZamMTcH4gML+SsyAg6QOWLzuT0pInmu7OAKtxEB7ABHsGDBlwikht/h2lMD2t3KRnk8FENei4F5z959RzywshYuBK+npVJiosE/VYA4q8JCg39KzfLjgCqxTAmwsjCRlf0Hi5iAJF9Lli8QY8tXejpZ8qbZimOy0g8rljIEwRuWMkyQMKsv2TaX5vxmkPtVpZaXX8CB64WFoVvVenQ4lm4Y/iBFFdTWwEq5qeUBrNB9s6YGuFo1vBeRx0Nx3iLqYoIrzA+R0Jhv6ccfefE+pf+pVKdOcemUjAyAiR8NTqeOHRloSbNbOdTt6Av0C2joAwBJzRADAADfkf2czOPUornPGNCHnW8KnFRY+MG/ZR8X5NX9p5x6qiMNg4xXvUYnHUCO+ZqWL+dgeYAQ6MiJAwsyAFaqDv3pRfSO/U5jxLi+mDefrxG6wz/RpZxDlZE+/HFzyb0I1qfcG7teoVM8BxiH2/skuhOes5uuu46B6ZGULShzBMAVMAiwCBLr4E0LhEPCJQv+TsE+wEOB+nWS9bzftuJqC0rA6rbtOzTjtYNlRALbAays2CsJai+CJcvgn2KLlQmGAHB9LFYyI5lAjF2Hijx25+bApWgAq5KuQAAro39Hixh5qXu3bvTmd5Npxd8GkV9lN+gtIzObQLdQmta0YQu66fwHqXntzuymLS9AIWPT/RvgCtmCyy86geqbtQV7RBi4Ks2zpo/RGghVAwBkN11/PX25cGGoh0a0vICrP4dHaG3BmRUY0N7dzBbcuGmzZrw2i1Q70lGYPFbMom6ypltZhBwb5bWyBQMBK8NFCALMYpeff3kJdjcsX+JuZIuVCegEbEVHR1ObdkfRs3Mm0I79Bjt0ZTUAKgArlTIhlLEAWN184UPUom5Xyi8o0MDKVF55A8D69RK4tuDBq0+3AtojzXIVynOmZbUG3Grg4alTWRSxacK4D9LZoWeXdFe67TMS5QRcrYzUgPZZbaMt4wXTK5hEXQhmL0HFUOyFYtNcqLIdzGxBTxSisopbeU/kkdw/ZxdKFqFJzyCZhNnZYFg3aBvY0iSuPXH5MbO44dZDK+EKNDAU5eYatA0SwyVMDCVdh0Y/0KfHQ9StRyd6+Yu7acPOZRX67iJWLScnj7Kyc0vlApTBJjVrT/8dfi81r9uVCjSwsu5hRbwvNWJjaP+Bg7RmeE9rntGWqwp9jfTJqqgGAKjgboYrUcoQiau4ig65XIYl4Gq9UDEomMOHikHBLBYVQxhkgYFKUDH46ddJtkRAO7QUCjGoW9l88lATs7agGlNRERM5spOqA2GpuA05CB6uQ5VQFOAK2YW5IBRNtxjc5akXixW7Aq1XAYzv4iJsXMyHZQIoickqljeBGMdkJVJ0dBR1aN+ePvjxCfr5z3nl8oKpnRYUIBYtl4PVS2upkv4QY3X5GTdTYq22RsmfQJbEavL8VKUPmuQeR3PM1V/De1pkxZ1NhvZIibkq9wden0Br4AjWgIAr0LVI7He8kWsUkMw8XLIwHqkE6oH6dZL1gEQUBF1o/qjkw1H+JoOi6AQzW1AmT72gFVuCQgGATOdgug6l/I2RdagQjfpYsoxYLQTNF+MqA1Dwdli4HGK4fIGYEasFnqziWC0vwUXYokUL2npwFb3x1VTKzE7nU3iQsxqGVpCPGoh5DKhgsStrq1mjFg067lwa0udyiqME8niiNLAylVqR76NMnNpyVdYnWh+vNVA9NSBzxMZzezKYCkdJm1BK5ZS5/M27bSumcHOcx0uIuQIVg84WLH4ZyrqgSUkbI7vwECU2SrRY3dmSZRZntooPm4HqlsuvsZldaDGyK3QOMkwJjhcgxtuLswgB0Lp06UJ16tWij356lr76/WN218XFxfI/UHG4abgWWKfy8gqsn2W1UKnnbd2sPY3ofyV1bHIcRVNNiomJ0cCqEoAVTikT57pze1FGkYcSPEUkVAzacuXmbdEyWgPVWwNWRvGwCC3c/G6bKGcSUTJSH5lENIoIfFawGziSd7mUPXruagZXOluwdBargEAMtQibNLEKM1vEpGngyUJWIGoLwkBVbLFqbFqyJC+QXYTpaYYlywRQ+GFsNy1czFVqIDF7TFZUdBQ1b9aM9h7eQh//+CItWbeYQVZMTDSDrBo1isvJAECh5eebPwtQaFp1QIZv4qhXtwENO2UU9Wh9EsUVNqTY2DiKi4vTwKqSgJWAK2QLrrioH9XxFvI8092cHzS4Ct+zr3vSGohUDVjW7WHJ7FWDRzAgiSjWE7NkTThkmRjUxD5YmUDH4K9fJ1nPx22jvCpnRHmQiAKQod8uc1ZzbUGdLVi+BJXMP6bUKLRqERZ5KZsZ303Apbx1uSj+rFqmTJyDGC5kC4rrUKVnABADQPOJycrJ4eBw8MnkezPp/YXT6cdVX1BuXuhs6WWdFJKat6fkDsdSn479qW50c7ZW1YiNpRpxcZSXl6fpQCqRKFWyBXePGWiRiHbT4Kqsj7w+Xmug2mjAirkanhyZJKJ2cKUSgwItquRYgUhE3ci2+XgJ1xbU2YK5Fbawi9sQAEtK7MCSJYWf2ZIF12F6OjU2CUjxdgp/FoLjGzcGgCqGUCUsXAblu28MF2L4YmOpfr16RDEF9OOaz+mnNQto++6/KaccgRZiqpI7Hsv/GtdOoprehpRYvwW7JqOjoig6JkYDq0q0WLElNDeXJFtwnflVinmma4SBq3VPTaJazVtRfItWtGPuh3TsU2/SgWW/0IFlv1LLcy7m7W5aKMdsef812vPDl9R53K204ZWn+GejPif6nAbZZkxe2qmTm9NXqgzGClJUEG+CQT1QA98TiEHRVHmQdCLbOdj1qmSelXrR+uSuNGDFXA1PZouUGxJRye4Lh6wd+wQag5Os5702UV6AJjQIYJ0UZnZshtMG5SlAPw/TV2ll88hDSW9+SwMH9OeYK2lljTnS/TTxeVD96lOJveLahSgMbdI8IJhegtQNEGVmEfrEWBXXLhQLFz82+B/TORiuw8aNzfGYz5RYxFq2aklxtWIoJXM7rd76C4Osbbs3096Du8oMthBL1bp5B+rU+mhq2qAl1YquT7U8DSk3s4CaNG3qE/OlnzfjcalsPUi2IMCVzDPJEQSu8g+n05cDOlOvyc8w2MHfJ776CW189Sna8MqT/DtAjwCnRn1OKAGC5MW1HxNo5Vl0ySAGbegb4O7MHzZQbN0En0PAds7leF56ydUiFkiovIEaAA/Gejgjgx55/PGA450+bRp9MX8+s9Pfc999DKbemDGDFsybxwz44yc6l+mBPICb6AUlha4aa5TBKU1jlnWzz9Icr49xpwErLnNYMh8gLOmYL/zhEOk5HLLwtgn2QUCLuAbhmrSPwUnW807rKG8tM70xu8gYNMAVOpJq9dgmyKw0sulFHsr1RNFJc1dwzNXuPXurxARfHegZ1Mc0lAUTwEosWbBY2S1ZPi5C8yTFAKoxP1zcPB4FWBnb8ezAUiTyTRDDpQS15+Rm08GMXZQfk07kKaSMnDRKz0ylbXv+Juzbe/DfgG8fgFT9Og2oXp2GdFTjNkRFHqpdoyHVjm1I9eIbVzpwOJKfK7fArXmzpkzFsGF4sjXPiOVK5gd3U3DlSO2c9xGtnDyBTnjlE/p13AXU6dpb+V/27h2UtWsnJXTqzqAHwAn/ZL/TaO3HBLqieX1bWIAOcn2ffKNcFQBA8uaMGTT9xRfL7TyhnGP89dfTmLFjuQwMgNmY0aPp49mzmQ/Kqany2I9rQUMfpW32Pkvbjz4usAZkjlhxTjKBggFrC4ANsEggHBIuWSn5h/PBuBSoX0fZD9pElTuJaAF5KJq8JAHtmDxDAQJuJ+zSAo0jtn8zCN7HdYjYq7Q0Do6369Pa7vFY4MoCUKa8ZAYG3A7eqKZNufus3HRKObyLDqbtpcycNEqoV4eiootJZvNy81iuRlwNazjxsQlUkEeUn0XUplUHio8rdifo58pQU1XXg0ycy4f1NFy23iISy1UkgCtYq9I3rqNWwy6mHXM/4p8AVbBUobW95BreD2CFbbA0wXoFObgSpcGFqB4DQAYr2M55H9KeH75isWYDhlDLc0ZSQUYanwt97130JfeDPu0NYEVqFMLlhgY3GlxqC+bPZ9bvXmbNPTkWQAXH4efJ/fv7yOOYmyZMsPrEMSKPPlGbTyW5xDb0tXnjRurQqRMDIRX8YD/q8KEPjAPNLYATYAOrFcYlY4NlCteoNlz7Iw88wMzmHTp25HGo4ArHYgwYu539HONfuXw578Nxcn1OfWqQVD4akDniL9MtCOuREJdHBImoPeaKF7wiw3oF05qdHEsNfg9VttMcI1tw67btFRZzpAGXewJVMMGn+iHMBLASQCQ6ZQDlZ3sovF0CBOo1rEuHsw/yv9z8bKoRVZsyD2dSy6PaUExUDMXHJVB0lKZPUPVfGj1XBcsaJk6uLXhhP2rkKbQSXlTLdvlM2eXXq1ipcAZYqtCwTW2wdKmAyH4Mjls1ZQKDKFi/0ATE9bz/GVeDB4D46MMPacE33zD4gOsMbjD8hPusbp06vB+uNQAjAAaAlvETJrD7DMdfNHIkgwocA6Bx1tlnW4AMfX784Ycso8oLQLloxAhLHgAFrrw3Z85kgAVghXMB7AAAom8AF4AcB5ZEvQAAIABJREFUN9YxAVc4Vh2bE0CSa8d1QB7WKlwbXJAYl4wBbOgAebh+tIcfeIDHietjt+WMGawr9OPUp6ubooVC1oCAq43DkyOTRHRW26hyJxEVclKkWiNbcMPGTdWCMV0DN/fArapbUqoDYME1RIqeG9Svx7UFd40ZaJW/iSTLldNKAfcewBKAkbgBg7kFnY6B6w9tyPfr2bX467gLGWh1v3WK6wXqlH796KfffmN5ABKABYAXsSABJABUPPzYYyVcZQA8aAATdpcd+hlzxRUWWIIcA5ERIxjMoQHAqG43gBX0BfCF3wXoyMVgfGihgCunsTkpx8ktCGCJc4mlS9yLMn7oRrVW4W/oAQBL9CmuSdc3RAuGrAE1dCAiSURntonyImgLTYLWJeYK1O8ARrBgIfpegttLK9vx/4xsQfKYQV6muiNlQdDjNG6Y1oPWQ1k/LOJqxHJtQcRcyTwjVAyR4Bb0t1LYwVQwcIV+7DJLb7uKg+QRuN72krHsErQHrQdbqezgCsBGdX2poEnABSw3Tu4x1WUnrjh7zNJzzzzDrkOAEmmwiMEFiWMEUAGEPffiiz5uRIC8j2fNqjBwhUxKAUoyVlVfsk2yCzdv2sRuTAF/OuYq2NMXnv0Crlaek8wxVhJzJcHjTjgEcePhkoUbUrAPMgVrBhiDoyzAlSMxqAmmmETUYwSS+SURdSGLuCvJFlQnT71Q64W6rAt1pLrGjgSgGr3jb5+ZNr+oiFIPHqQunTrS3/9spe33XMUfbqiW1ObhN6h92zZ04OAhv7MzQIa4y8IzhYe3l3CAK8Rc/fn0JLaAoeGa4U4M5brt4MpuabFbpACEnps2jV2EcCHCJYZmlwPQwjYVRIkGAczgJoQbDW43uNrgghR5jMEJxJQ2oN3NcW4D2tVxweUJQChuQ4Ax1W2pwVV43xl/vQm4Wg26FhRnNnEI4q38YZZ8vC9hkmViUOWcAFD+xuAk6/moAkhEozweQm3BfnN0tqAGAtryJZNJdf+w+Pu+661gbVwzPrCyPVFU11tYptkZGXLNBpxZpj7K6+BwgSsAKtVlCCvWwDm/ux52qOBKtdbcc+edHIsFMGQHMHYXmX1ATtl40595hkEW+qsKliuM2W55E305ATa7ZU2DK9ePYZkE1ZgreNWQeQfGdACZQMTn4ZLFRx9mKqRXwYMXqF8nWc9HbXwZ2plE1EsElMbEoGb6I6ca2i7KrSzAVQx5qYvJY6OzBYufueq+wFaF4OkjwUJU1fRctzCXvh12PFtcEMBtf86L06x7Mk1HHBWRG7cgXGZZu3bQqe8b8T1VrQm4QlYg4q6QQQiqBoAluPfaXTrWJ1sQ47cfs+6p+9lKhaxAtK9O68LHIwbLbQsFXMFaxbxNJp2Bk8tQ6A4kvkqNWcKYhAgUwOOiUaMYnKGJ/MUjRzKgqeiYK/v5/FExiL4k4F2C23EN9pgwp2twe1+0nHsNWDFXw0wSUZN3Ct40FVzZcQiTfYZB1o59AvXrJOt5t3XFkIhCAcnzdLag+mhpYGVoQ+uh+ukBFAMAFecs3eV4fyVbcOkF/ag+FfJk2NOcHwLFXCEWCQAL/VbF9s8HrxHAEZoEteNvbEezZwtim3oMABUsVrhOtYGsFKzvbtvQM84gATROlhaAoXvuuINdgHB5wTqjZv+xC88ESLA8wWIFtx9AB8AXAIZkHsJthrikN955h/uRbEO4CBFLJdmA6JNjr0aP5r4lWxB0DYhpwlgg64+WQcaB4+6+7z6O5wpG4SDxZHLM4kWLWIV2y5XoC9d40/XX08WjRrFbEC5CjEnGh/32Pu0UEG7vkZYLrAEBV2vPiWASUTWgXUxguOzMIiOIC9uAzDioSwl+D1X26Hk6W1AeJw0oqh+g0MC5OHtUwNUZP//jSLsi2YIHxgy05hk3lisVtFXVxQljRItv0dKyUiGOCpQKQi5qH7v9GMgKwIILNJR4K/StlnqxW6bk3CoHlgAs7LPzVkl/oDAQIKFyVQEcCRATWYAsWMIAwPBT5d5S+baEU0vGAhDEpXtsnFXoVwLk8buUuvEna9cvzo9jAMjQVF4uu77k2lQOL1VX0rf06Y/AtKo+n5EyLosL7+xkqm3mwAGDAIsEwiHhkoXnTrAPkm4C9eskW6GWq86f6GxBPNgaWGlgVd2BGMDCT+MupBO/WOFIuyLZgvgqlfI3bixXYEZH2ZdQXGSRspjocWoNaA0UayDiLVcf2mKucGlIZwQSk2LM8G8iOh+R8nYSUbey+eSh5mZtQZ0tqPmhNMCs3gAzI2UfzR3ah/pcM8Gnpp49W3DL3VdZ80ybR4JnCwJYIbi7vMu+6EVOa0BroHI1YI+5gtVKyt4EwiGQC4dsEWrmmtgHJQAD9esk67GDK9At5BUZpeBgehMzHMxj4HwIFKXvT1ayBU/QtQU1M/0RaLk7dOgQ3/c2bdr4zFbVHWDm/fED19+TFo5sQQFWobrJKneZ0GfXGtAaCFUDKrgKVwagHd+EmgHoL2PRMVsQhZvLm+cqw+uhGuS1Atp1tmDxY1bdF9iqlsVW2vEgJgVxF62Skig+Pt51hQGktSMYFoGwKnHhkX7fZeJcdU5PyiEPxVMR9XAR0B7qBK3ltQa0BiJTA8VzRITyXAFcVRRDu0yeurZg9XYJVTfggEwpZCohGBb1FT/5/HNXFigch6wqNGRCSYZSddOPKMPpuhCYnZWWysShjRMTLb01atiA1v+9hdbfO45qFhWya9CNW1ANEo/MJUOPWmtAa8CNBiy6lrMjlKH9gzYVV1tQZwtqi1VpLUeBFnDsKy/Agowg4bmRMUjNtmDnnTJpElut0B5+/HHOqCqvcVaWfgKdFwWI/5n7sSNxaFlchFWZRNTNoqFltAa0BoJrQMDV+mHJHI6ExBckDSL2GyFIaFK3GO4+YW4PlyzOIdmC8O4F6tdR1imgPavIoH1HjBUGjTREUDLYmVFxcaHIttW1BfmBOJIW2Ei/XjBKp6el0XU33khPPf443z8BV8Hu45WXXWalfuOYYPKRBjwDAStwNX01rB8l3fg/6v0fozCvKq9mC8o844aKARxXoDU44ZX/Cz47awmtAa2BiNWACq4Q04QSfPEmJYM9oF3FIeGStWOfQP06yXreax2FGC1uQIYQwvhB6idoDegQyAys7aWVzSUPtX7rWxo4oD/pbEGdLRgJQAMEhaiTNuHWWznOCi4+1FQDO3Ww8SOA/aorruD3Clw/90+dekQlM+xZ8jN9f/0oumTJjhLACrrpmdyDVq9dRyjKKvNMLxcxV1WdRDRiVzI9cK2BKqYBAVfrTIZ24A/BJ/5wiIpVyioLDCT9yRzlbwxOsp63WkV5Jb0RtApIOYTVCoMHGkQ8FrYVmsixNLLpRR7K80TRyfN1bUFdWzByLHewWiGQfcHChTR92jRmqR4/cSINP++8oEAJzM44Bu3WO+6gE08+2XUQfDDgFgkWrn9++Jo2/2+cD5O6el0ycf51TrI1z3Sfb1RwkI8vyOfk5FC9evWsaV/4s0779k+f7WIhtcsfSdtBerlp40ZKSkqimNjYKqsfGWe37t1L3F839+vwT19xzUow4K+cPJG63PUo5ebmUPqPXzHtB8otuelHfa5gDYVVtNmAIVyyqCAjjXre/0yJflRCVqfnM9Tzanlfi7b6/socseysZLZYwfgD6xWwSCAcEi5ZLvlnYh9kFQbq11F2ZlL5l7/J8Rq1BXsqk2dRUREdOniQGilBrlCz3m48bFoPlasHMEyjPAisTg8/9hihPAYC2md98gnVjIsL+twiTgvxWigB8u4HHwSVlymmutx32rbJKn/j9DxbmUBnJ1M+RVEMFVEvZX7wBzB3/vAV/XT7WL8WsUgAnuX1gYUPgRmvvsrA/4mnn3a0GFa2fvBe4aMjMTGRpjz0UKk+OH689Ayq17k7s9ajtNBxX6yk6B1/8/MmJYfw/Kye/hADTGyT5u+5EosoalaiH9SB7H7rlBIWaiklBGBYXvdRANeR3r+UyFp3/nEUS14OUwK4AsgC6EED0IIhCOAGbjtp4ZCF5QvGJam1jO799esk65nV2rdwMwbnlhg0VNmuLsz+VcwyqYdzhGoALkCxVKG8hdRSA9By01AIFk3NEnRzXHWRQcwVCjdjYYM1wd6QLfj3P1vp77uKSUTbPmqQiO5JOVAiuxDHg4B0xQuPUf24Gj4xV9XB0heuhRQJFHM++4xd18EARWXoDdZgWHLbtW9fKmAlzxWAz465H1F07Tp00muzOQ4PmanIJo1q2ISBzx9n9WIVSB3KQNcLIAaLGJIlAN4AsuJad9AAqhxihD1pvnVBC4sK6dDBQwy41VaUvpfWrV5BufPeY+DE4MYUgBsOjd10MVGUVyuO/xZLE35P3LCTt5WWcLTMJKJ2cFUeJKLwV6Lf7hpcVerayS6u+fNJ6nlV6mCq+MnFJYhFCrFXsELhd8RcBWuSYciFa2fP5tpqR2JTCxa7vX5/WYSyvWGd2lz8WEhEKwMg8ISdm0vLliyhf//9ly9N6vHJeIoKC7mIMaydqL133PHH80KN2D247lDnDs+FOn5xOeEY9AtONVia8M7i3UU9vIGDBvks+GqNv9Zt21KDBg18ihmjn+8WLqSC/Hyf995Jb3huVy5fToVFRXTOsGFsdZWxxsbG8nk3rF9Pmzdu5H245gYNG/odT634eDpn+HDr+Zf3AvGH8FigjiAarss+HsjiXbNvl5qLjc84l1AKqcWJpzGgAtBCq99vAFGzVpT62Uza+OpTvA0AP7ZxM6p90hls4do570N2/eG4pkPOp6h2XQiEtzF1Etgihr5aX3ljCWCFe6DeF/SNe8Y6Kyyko3v04H9qq8jnM3XnZsrPzuDT+wMs2L7v3x0Uk5ta4pXE/VVdpRDYt2kF5ebkUlxNA7z4XFtOLtWoEUvk9VLmgd2UeXBPwNfcW1RYHLQdZEIoKhT4FFjQ6/US96s2j4dq161LDX7fXCIJr0JJRN9OKn8SUUlhVN2CbidbLRe6BqRoK47EJIgiqFLJHRM3JjMs+mgy4WGyR1V73YyitwBXaABUcAVIILtMqIsXLeJFUy1YK7oDJ9bHs2aVIA7Vui3WgBWsenYyJ8/Ayt/t8+XUvGkTIo+ZEmSKV+QC5XZhRKLDkt9/Z+4yvFO45y+99hqDJ4Au/A3i2Lp16tDSpUs54xT7IYtj8Yw9MW2azwIuLidcL2ROOOEEBmgdOnZkIILfO3fpQnfecw8PE8AKxwCE4Z3+a906/om+8dxi4cf+8RMm8DyAj4SLRo4sAdD4OX/mGfrtl1/YDQ639xfz51PdunX53JdecQUBLD44ZQoDJbwLKOIM0AfLLPqU9wLnA5DEOBD2wW7AF1/kOeilF16g92fO5GPQ8P7AIgy3OQCduCyxDdfmNglEinmjzwbHHM+WrHl9W/i8btjee+p0tqbG1k2ghE5HU/rGtWzxOn3u71aBbRzk73n77ddf+b6cMXgwXzPiKqGDSy+/nFCFAfvefOcdqyi0Uz9/LniLx7V32yby5BlAyOeZA5CJq0HeIsAAowHg+GtebxERTCwuWhGDG5eyLsGNi9NWuEhcfG3q2Ko+pcxeYdEz8H01XYpwIUJl+QhYN6kd4G4UKgeRxSwEWdkHKxloINzKegCuKopENNkWsFrhWq/GJ8QkhhcdYEkqv8vlvjFzJj03bRrvk8kX2zDhCYM4Jt8F33xTjTXkfGlizcNeLIbQjwo4sZjgb9GXGqiOYy4aNYoXL7VdNXo0f/EDwKI/3UpqQA1oB9ULsnK6zV1JvZJ7REQ28YOTJzOwEkvmZ59+ykAkPz+fAcObM2f6WKYWff89c54BaOB5evWll0rEHAGYAMjAZTZ/zhz6CEkRJjDBQo1n6vZbbrHeU5wHlqMLLrrIAibCyQbg9tLzz7MlQshrcV70Y3fJ4R247ppr6Klnn+V9aPKBgX6wDdcL4CVACv3s3r2bbp84kSsP4OMMHySI9QLRrgAlAXgCoC4YPtyiMsF5MP9Ah9IvQNXQQYPos3nzfACXPEFOgAUAadvnH9D6Z6awC1poOgRgISYL44ElC//aXnINdbjxHtr8f+9wEDxcjG4tobgvaNCper/EwohrcbLEyfgX3TuIduw64BrkRPrcERUtjrzgV+KJiiKP7cPK6aj0Ai+lFxA59V0rxkOndmpAtWpE0z/v/cEeM3/4BuFPCIyXQHm7LEaOGCu4JMGWADqqkGTfbx2cRBQIDieWtERcsD/yrkCyPTS4Cv6ElUJC4oPshwIw4WXn0it33ME/8Q+TAiZtfA2LhUZILktx+ip7CCZqBM+KSwWZfqqLDosNJncBo/x1/847DFLxFYq/sU9K10iQO7ZjG+SwXyUVhTIQb2Uvd1NllVRJAxNwtfJshYrBIVswXLFI4e4H9x5A+6YJE0gNbha6Dtx/OxDAu/bciy+yawnP1wsvv+yjfbyXAEr9TzuNrUwALwAuaj94tuR5Q3+w7qiuKDyjsA4hWBzWpjGjRzP4dxqPnBzXsX37drr19tsdxwNr2U3XX29Zu9XxyAcd5hlYdm4YP75ELBV0wuBr5Eh+N1SeuJ8XL6Z3337bsppjLGvXrHHsJ5AFc9sPX9PG/41zBFcScwWXIuKp0Bqdfg51uniMlVmIbW4spLgvAq7mzZ1LH77/Pt1y++0+4QKB+tnywoW0dVcaHTiQ7v7N83goKgp0lu6aJyqaPCgO7KflFnlpf56500XfqjzAD0BQoJZbqPTvYsgCllyIWiIJjRIcxdvVJrqvZy3KzC2kre/9EZBwVKxS/shJAagEz7ghES0h6xTQHgoxaCiyOqA9lMfHvSwmLExe+HLGZIeGSRkTKpqAL1hf4M7CxA56Abiu8HskAgEAI0zE+Eq8eORIBkIqcAKwGnPFFQyspEnmn/wtcVXYjgbLAgAYFjXoRppYoMQiJbrF34cPH7YWHciL1UssXe7v4pElKeBqzdnJFlmxGpPpZqFTNVYZ8pL5hnimSVOn8gIbKJtMLB0A5E5B5wAw191wA/cjizgsWSowFHCC6x3Uv38JYL9s6VIf4AbLEazW+In3RKxYojv0Y7dwYR+2y3jwN8bjxO+G5x37MOac3Fwev/2+qP2r45frwnuIdwp94J26cswYBpih3F/JFhTLFcb/zUltuQsBV/h921ef08bpD1DuXiOoutWwi5lywe3zY78viEETyhVcQ7AswoxZ1xJwz0drUmk/TCd+2s5sd+47OXwnUtrK0OLi4yjODAoP1k18QjzFxLoDe5CNjnVnvarNsu769TfGZoXZNDpmH4Orne//wWKlJRwtM4nou0kVQyKKgeqYq2CPben2Y+KEi091WakuKdAIAHhgGyYyADGhF4D1CpNmRQZdC8+NuFSwSDEosbnX/GlDrdknMnbgJASguFZYFwAwAbTkq1n6kFgqAUWIB8Hv+Icm2X7iJhH3qRwPMCYuDcjLl7xapLl0d7V6H6XWDZOvwmNMy1Wk1R79d+dOtoDincL9RwzUkKFDS1hw8B7CbQbXoYAVATIAGmD0Rx8CrgBWVJcfZAFOFi5axIDrhnHj2BImrmcABJwfAez2bMEtf/9NTzz6KMcI2mtcAiDw82xmwgrQQP94jjFHwAIGV53dAiiWpq7dutHqVausPtTreuapp/i8+IhTxy+uQ/QBlyeu9d677/b5WFH7CUQjIXFXAFe9p7/nN1swZed2Oqp9Rw6Gh4swa9cO5slKOPVMV9mLuG9O90Ws4Hfdc09AYLhl+nlUOy6a7v0tlf4tMjPcYqMJwMJNA/iIT6jtRpTi4mu4BkyuOowAIRVcbYHlKgDxeTDC0TKTiL5ZASSiQk6qwVX5Pp0qt5LETwlowMSGSRsgQyZeLAgS0xHOkQE8wfKDc2Mix+Ssxh6JBUjGIXEibrLx7MWQAcwwMdutb8JLZbc6CbiSWDMBRxKEjsVEABKDpYULDWBqkoKqFkL1nNjfq3dvBrm6BdeAgKs/FRLRo+evpk4d2tOGjZtcLXRuF151NG4tFHKMP3lYiCSbD7Ji0ejeowc99vDD9PZ77/l8sKgZp/gYgpsez6b0j5gsWEDkHZBF3G4JAjj5ZM4c1g/eZQY+Y8da/SA2Ck0C2hs2aGDFLomVyW6BwvuKjy5sBwEpABSC8mWuEIscfqqWLzkOgKLPscdafeAdkOsS4ClZs+r4RcfSD9yPJ518ss/Hitv7JeCqToeulDR+ErU7sT/9Ou5CJhsF4Gp25ggqTGxOu156hLrfOpXdgZLN2v6Ge6jrmBt9Hlp/51Xvi2Q0ynPozwKoAlIBV4/8mU/RXTsEf1G0REgasIOrshCOlplE9J0KIBEVoi+VJDAkjWlhVxoQbiWx4kjMEcACgIBYY84y3YUAPOI6DHQCLAaBsuPUYyWDCYBHbeImUzPx1EB7yAZzpckkDLeKWJTkmlULkgBKyYqUc6oZfwK+cE6JPRPrngAvVV4sYRgn+sX5oTuMCYsQXIqSmYmfAGkVaQ109YBUISEBV6vPTuYgUXwl9oigbMEJN97IweT8DJgZgAj+dsoW5CQTxP8pFmJ8YOA5AkiCVQm/QwbPDFyBn33yiU8wuizgw4cOpVGXXsogRzKAYRXCedEPMvDwLOL53LF9O2frIZtNsgVxnNBCqJYgCTwHYES2oDTIw9UFV/nUSZNKZAuOvfZatjihSR8ynqysLJ9sQX+uTGx/YPJkAsCUjxn0Bx3BKmyfo5yAj088lRnUjm1gXYd1CtmC7S8bRygmjgB4aQhkB7UHMgiDAWqcd+bbb9PqlStZ/5gToNchZ57JMWtw9dotiXZLnwZX5TsJqeDq7/f+KBPhaJlJRD8Aiajp+o0z49QCkoiWQbab5rkqtydLAAVOIMHWwU5md6U5yasUDsHkVWAFCw8mWcR0oYkFSR0nAAiAiTR7YLh9PAJwBDSpfalWL5ETy5KAJZFRrV+YzGE5w+IhQf4CluQ8kIdlSwLfMW7sA78NMrqwHderAko3Vrhg96c671fBFczz+ACLpGxBABP56MCzAMCi0gmwC/rHHyklJYXatGlTAiAcSEkhBEQj6BwWTwB5vD8I5kbfAEsC5AVYYaGGPJ5Vcamr/Qh/HcaVm5PDWXvCt4U+nHip7IAClib5SLBnw0EW1wSeK5TXwRjsvE4Yz3fffsvvBPSCOUPl80L/KlecACVYyti1dt99PCQE/QPACmWMG+Czb/Uyio/ymFQL3fkQ9I/tyJoEkAKw2rvoSzr0z2aKa9qC2g493zWwEqCEcYo1HvcLOsE9lmtV75fdlanBVfnOaiq42iExVwEwC4LW8U/K6ahYKCiJqNKvk6zngyRfhvbyJBGF2V+tHVa+aj6yelctK2q8hcQaQRuw7iDoXSZPNxoSF55k0gWiFpAxCHmmBMyrNA+qDNwHQpyIBSMYFYQEoIvVSo0xU2OphEcINAmczffjj1bGlKonXL9kVOILefOmTfTRrFk+QfCSMRhIV5hUsShgfDjfkU4e6ua5smKuzkrmVGlMcMlflKwtGO4sP3Vsbl1Obhb26jZOvJc3jhtHM2fNqhAXLd4dZCyLSxHWN8SmqVar6nC//n1lJMdclcUt2DmpMz+SWTlZtGOfb2F0N+9edZZRwdU2M+ZKDWivUBJRFG5GQCmjbRvJlpD7ScoiBlYW2V62ybM63+SKvjaJt+Kvy99+s05vdxWGMi4ViDjxOal9qS47yaaTMflzr+F4ACVYfzCpqqAQliI1wB2T/VVXXMGnFKuQ/ZqdAt0BdHAOgDdM2Gr2oD9dYEKHnLhRASgBTPETsTLSh8SgyJe4MFwLX1Youj7SZAVcrT2rmES0pzI/VIeFNJIA14xXXuFHEBYZIQhVXX7lATARoxQVHc3vExOxvvii66y98hhPRdwvZAuWBlwl1mtEw08aTr069qL4uOLg9w07NtATHzx5pE0ffq/Xxy347h+VSyIKcOVEsgUgBRMZTPZCpAWwVRZZdfLUT0N4NSAgSgUyOINsD9VNpbrc0E8wBncV2Ai4k7gmsTTZ47HEwgPSQBk3Jlq48eBiU0GiOh7hq1Jdina3nD/t2i1RUoYE4E04weA+kaB8cdmE927p3lSGdplnepjgKtKyBSu7GHI4gIZaRsefyy/cgBeuT6GOgeU43P1XxftSGrfgoL6DaPhJwxhUHUg7QCs2raCs3Gwa1Pd03jbruw9p4dKFelJBPKxCxbDlXf8konaaBbCuByMRRdgUIqfcynpAxQCTPJo/YlAwT6B6jxsS0UCyGlyVz/OvAg+7hak04EqsUGJZEh4XATvYj3OqpV/sQeDqmLhEBpjMr7/eJy7JHpQOGSHmtGf/CXOzqkEAI4Af4aSyAydYmhC8jy9xfBnDfYdrwde5WKVCBZ3lcwePvF4FXC0/q5hEtPcXkZMteCQAAfWp1NdraKOseggVXF111hg68Wij8Pmcn+fSnJ8Nhni0Yzr2ohtG3EDaelX8pNrBFcrVBMM3gUhEBc+4IREtIWuPucIwQyEGDUW2m465KpdVVHXf2ZnW/YErgBUAGZWjCYODBeeRBx6wArwBSoQqAeAK54Ibz05IKC46ABpkzIj1CX1KJpRalkeNS5JYKpGFZcqpZp8ElkNOPT9ir9CE/FMC+u1WPGFYVwPpNbgql0cyaKdWQPtZxSSiXSIoW7AiXEhV0fKiAVdamWLQQgFXowaOJFit0F6Y/QKt2LTS5706EsBVqyatOK4MFrpWTVvRjr07KCs3y+/84hPQ/l4lk4jObFVxJKI65iromlMqATX2SE1lRmeyTwUR4npDFo8a56TGTYm8ABIBPhJvZAdxwhOlXgBAEoLLBVRJgLkUfBXOHCklAkAFmdJSGACkodisZCnasxvFugYdwRWJFixDsVQ3RB8UVANOlqte8yKntqAGPrklCEVx08tq2ZEHp7r24xZcCXCCPt784k04M1/0AAAgAElEQVT6ee0vJd4pxGDBXWi3aAV9+cpBADFhaClpB0oAIVxLo3qJJVyX2D5q4ChqVK8R70tJP+AjI1a78c/eTLdfchsBaAW7VnvMVaWSiL7RMsoraYhC9okAdngKYZVCjFW0mSoNX2NZZDW4KoenWomrcoqLktI3UnRVpQ+wuxABnCDPLr/+/TlTB5YqlWIA2+DOs2cNApgh2FuI9W6aOJGD1CVdXU03R39qOnY4tCIgEIBOeIfE7Yj+xa2I82JsCI4XqoVwnF/3EZoG1JgrmWck5mr3nr3cWXVdYPV1Gc/KkagHt9mCj417lEEHrFWwWjk1AJpeHY8pdbwVjgfo2bB9g0/3sBKNOn0kbd+3g/s+6egT6cQeJzKwgez9/5nEYwPoQUP24u2jbrPGCiDUuVVnjgUTeciNffwa6zzoc8xZY/hvWKYAnOwy029+lrctXPotg0g0JwueOng7uKpUElEwtJclAxBADBwPbjILj9HZgqGtQC6kA8Vb4XB7YDq2Ccmlk+sN++10BcJXA1dcICoGF8MtNxEBkU9MuI7env8Nrd20me66ejT1630MpW9cS2s3/U2Pf/EDnXtMd+rcvDH/PrBjEl12yvGlGhNIBxM6HW0dG9+iJdVqbkwQugXXgFVbUMkWVD++jsSFV7saqz/gcpMtqAKPu165i61BoTS4EgGQEJ8F1yLcabB+qf2oLkeAG+wTEIfjsf+Xtb9wH5P+M4n7Qx8AYwJ0BCxJXwBfcNnhb7QnZj1pnN8GnFSrHM6JPiGHcUx5ayofi2MA4hDAX6tmLStDEn0KGBSXoT9wtbmyswXfr0Ceqx465iqUdySgrJAU2nmZYL2CdUmNpVJddrBWwaITzPVmr/8XtoG76AjMysKiDGAkv+Mn9klT930Q3ZS2e+LozoLthN/3emJpQsFOS3a7pyZ9EN2EmnjzqCnl0xpPbfpv4S6q58VnQXgbym0Y4Ks7xbdoxT/xT7diDahuQeG5koSXqp4tKO8GSsUIcahYbPFeggBTLY0jVx0MMNoJQoPJa9dk5Lkm3bgFASoAHAJZrfzNJQBBsPggyH3D9o0WEAJoEU4scbcBCK3ctNIKmBewhCB5ACCApc5JndgKhQZwJdYmgJ47X7mLt4ulCvKSwYjtsHpJzJgadC9WOXHxyfkA5t744k3uUwAefse5YEXDmGANO5CWwvvRvz0OTbVcbXXgufJQLNU//kSKo9pWgh4KaRdRPmXv3EopO7aQlwqZcqrAayTyIVAdyXyoje31EtUwswZV/iwnWY8dXOFiAjK0m5mFYu0KRba7BldhWV+drFFqx8E4qcIyiFJ0gvpf/Hzt3sElKVSwJNtK0S0fIuAqyZvLIOvkojQ6qSjN6i6XouiZmJbW332LDtPpRYdKe7qQjwPY4hpnA86kludcHPLx1e0AAVerzkrmiQvme7gFI6G2IADUjFdf5ZgjFGJGQ+II4vd++/VXjjM84YQTfOrwuQFKUvsPLvnh551XbWOawNIOUKrW4XSjH/UdiFT5YOAKrrpHxz1qgRmnWKtAc4FYhQBUVE4sAU4SpwVgNfWtqXTi0ScxAHMCPwKOJIAc4EyAlio/447XeEjYBlAIMAS3Ic/1Odn8uwAn1SoHtyL6FrAllBIAiABxuBYBaYjHEouYXL8KGGWbCq62mwHt9bseS+0uupyanzCQvNH5lLlhFeXu2saHINQJ3je0Op17UlzzdpS5fTvt+Go2bf/6c0pPPcBAC6FRJdjcFSzkyND+dssoLw5EkxqAOJm4+YDIakYR5RQZHA9lkT1mgWZoD8ciKSUo4KITN53wNYWj/9L0YYCjnRZwkr/zD6f5WJtK07ebY5ZG1aVvoxqwKKxTlxbuozhmLiluP0fVo8VR9aiigZV9/J2uvZXw70huKrji2oJgaJ+7nJo3bULkMetwmQqqigspCGlRS05NCJFxzp9jpMtLwkYo45fCwKjXV10tUwBXuE7RXSj6gV4jWT4YuFJdZk7gQeYMgJj4mgaZqBozpbr7VJADcAXQ8uh/H7FcfABuYnUCkAK4EcsX+gXwAaBKTEi0wBIsRWLVgstQ3HcyLlijxG2IbfK3WKnEaibgTAWT4vJT6SfQh7hGsR1ADdeFczu5S1Vwlf93IvWYeDcVZqfQvu/n0J7v5lDB4VTGNrCWw/Kk0ifAMoW5qGGXnpQ4YDg1P20E7fnlJ1oz41nK3LmJ49BjTEAGORULMUeWiZPACwpZzxtH+Qa0gxcCSE0C2vG7kIiqNXhgsQpVVoOryF5OYXkSsCRWp7JanNxqBFYfexPXG0+4FEVz92awyLCmdUoAK7fnscsJSFS3H1hWMnMnlP5Pn/v7ER+fZQW0n5XMiTOYZ46eHznZgipAQNJGQX4+NUpMZEAE4CDgSoAA5NUPoGVLl3LFgD7HHutDOyLg6oorr2RqEbHuqIBCSkapNftUICYfX7AOnTNsmE+cJFyWAH+xsbFc5FniLg8dOkSo79fvxBM5ZECygiEfFxfHNQThDpUxYTwb1q8nXBe2ox986NnHiYLvaOgX+hHiUGQI3zRhAhe/xrbqCiRDrS0oliXoTA0AV+cXO6ARYAQZAUv4HWAJliLIA8wISAJokmB0uBAlngpgS4LT5XwAPAhWl4YYKbjxBCypYFCsYWJ5Awh6Y8GbfDzGiGMkGF7iq1QwCOsWwJNYx3BONQ7LzRwLcHVtkwRqcdpNlPb3Otr+8gOUvWubVX0G8wyAULbXmHMAlgC2ALRqeQxwJZVqsL/58NHU6rIJtPWLufTnM/ezyxD7YalSk/tUsnXsj48i8rzTsuKoGDS4cvN4VK6MgAnEM8EShRincAAoNQBcBUW4WsQjxdatZ1248XdxlfrK1Ujgs4urU+K/oC+4PNXYMJ+JcdjF1PP+Z6ryJVXI2ARcLRtaTCLax2bZrsoWCnHhwfry2aef0ttvvEGPT5vGYEjA1aVXXMGuPYAZyENWqhR079GDBp5+Ohf/BhjCPgAelIRBkWHETY4ZPZoefuwx6ta9u+UiFNoSbAcwUYPgpW9hWEdtPq6c8NhjnJ0rPHHou26dOjwmHAPXJkATLHH4W4qSwzUp21GKCnxyyPodd911NOv992nR999zbCfXHZ0xg847/3wGUQAUknUMEt+c3Fxa+PXXDPRwbrhNce6BgwZRt27dqP9pp/k8c1X5vqsDLc04g2ULugFXAEOwDgEI2YPFBSxhnLD4IJvQ7k4Tq5EK0gCiwCEllAc4HnKzvv2QAREawA9bu0bdViKmC/s5m3DHBguMAdwBHEFeXIv20j0AUmq2oJxHQFao7PMjW/WhgScNprWPT6SUpYvY5QfABPcfDEYAUIijwt+wWklpP2zzJ+utU586XncfJfYeQD+MPZ9Sd2xhL57pFeT+AdCEZN0iHH2/lW/hZlxcKMSgoch219mCFbJwuTmJWJ5ghRFAVRqLjFiU1Gw52WYHUW7GVZ1kALwAuvBzzw9f8qWd+v43OrgdNeyaNaXVa9fRqqHFJKIqFUNpFq6KzLYTcPXEtGkMcB6cPJndgAAxqmsPlh3wq308ezZbhLAPoOfa666zHnUknDRo0ICGDB3KQAwNfQHM/LluHV13442WZQeF1LHvuOOPLxGTBU67Y48/nvsRi4mUlwFgAuB5c+ZMn2QWAUkvvfYaAx6MFVaoW++4w+of8WS4LnDbAQDimu687Tafvg6kpNClF19MX333nUHfsmkTgzq5j9ARxgKQhvO8+tJLNOWhh44Yi5XoIVi2oBtwpc6REu8kVi75Ww2GFxeiZO5JMLpq5QLAAaBRwQ+sVCizI5YrADAUixawxVghN8s6BmAOmX8ir1rHRBYATKxpOBZ/w6olWY0IwofLDwHrkEPdxECkoaKLGnmFNP6sa+iovExafu/VVHQ4jcESB6GbbkBYm/LNA+AWBMCSgHU3svX7nkp9HnyTFo8dRfvX/cYWLDSxhiF0Cq5BAC+EOXhAIhqMHj5c5W966ZirSsEOAE9pG9axNUUWfMnACzQgZLqBXkCAk/x9pIOm0txE6Hvvoi91MLupvECWq6qeLYhLsAMEABsVXG3dupUGDR7M5ZZQEQDgBAssAAgKIquUJps3baIfvv+eXnj5ZR+XogCWT+bMYUAEwAIuuXdnzSoBrODGu+6aa+iVN95wBCxTJk1i0ATLkTRZ8G8YN46rKsBKBXD17gcfWFmQkAW4gmVNLGhwHwIoSUxZUVERHTp4kN5/91129QHEoT+7ZU3OC5corFe4XrVVdUBt11tpXJnBYq5Ut1wwTidV1g6unIhHVeAm16Jm9InVCOV2BIBJTJTqngO4AgiDFQt1Dm8ccQP/LqV54Db8Ze3PViYfXIeQB+BzA5RCnV8BrG4fdBU1OLyHVt97NQMq4efkOoBm3LjUS0asFMDUrjyiPXle6lTLQ3WizZqBfmQRj45+G3ftSX2emU0/Xj2K/l33Gw9VLFYlyt+ARNSpGDNAGZCYm8LNbmW1WzDUxyZ0+VCBlEoXYAdToZ9dH6E14E4DAq7WnpVszTM9F0RGtiCu0A4QBFwBgMC1t+XvvzmmCW4/cfnBenPB8OFMhSINLjO0Nm3aWKS9+FtcijNeeYVrYQLIwMIFy5FTsHswwKJa1tC/CmRk7NjuZFECuFq4aJEF6GCZEuoJGX/NuDi+DqaBGTHCR94OoAIlA5QGsEQSQAsGrnAt4toDEHlh9oslSD5hiTqj7yCLQkGlRRDizbtevtsRyIiFKCsnm8EQQBPAT6smSaarbwNbjODek4BxJz4pd295xUiNHXgpdTp0gFb+72qOpxK3nKTF4CcsVFKYGcYkgK5GV51IvUZ0pwXjP6M6W/fzYJ1ksV3tt0GXnnTss7Np4UUD6fDOLQy6ELulxqbDguUBuKooEtHe2nIV9qfNsEb9YlqkjHgfe5N4JwNItWTyS016GfZboTsMQQNWbcGhyVZmco8IzhYEQAEgate+vY9rD1acxMREOu+CC9iiBOABq449+FtUZ88WFGsV3IpDzziD46MQXG4HFKh6AOsU5KSpAArjQEA9YqTsFiL0++Y77zA/l5NFCeAK1jPV1QhwpboO1fHgGqc+9BB17datxDgBMHW2YDQ98mc+RXft4PjGqBxPEAAAEredmrkn2YAqLYK4AO2s6yG8mhElelrLZLqgZz9aMmYQZZkWKwAkgCGAnniTCQEuPGyHsQgtJTGBLvvqWv59w8JNtOb2z6muicbssk79tjyuP3W+fTrNP7MX5XgLuW+J35KsQs97tpgrDCqviAjEWkLuJ35JIDO7nzEU2WQdc1XmB1cFUwBVdvceAFS9zt3ZnYfYp0gKDi+zcnQHEaMB1S0o80xyhGYLQukAV7AoIThbzRaEe3DcVVcxOJGYKwCm+6dOtSxBCCJHySYALgFX191wg3Uv0TeCxkEy+uiTTzoCFgAfyEmZKwFQyMSDuw/9A2C9/NprPi4/sUIhdsyfRWlQ//4+NTilBumUBx/k2C9puC4Qq77y0kucbYiYKxXo/bx4MQfxYx+C9QEEYYmryFg5J+BpB6rlOR43liuMx8mFJ+OUWKXEhEYWmSYCv6tKgysR/FkY5y9rfikXVyCutUFUTXry6sn004W9KSs9lWLJiKkSkCN/w12HJkHrsFq1nnAaHTO6j6Wyj05+jmpk5XKQu13WX7/dbphE+blxtGra3Y6EoyXAFToOhRg0FNmjNbgK+fmHm08Cou1gCm68Rn1OMBnAj+bfddMaiAQNCLhaObSYRDQ5grIFxaIEFx+y3hALBaoB/C1B5OLaQ9D45o0brZisu267jQ4eOsREo2hfINB74kQGKjPffptWr1xpyWL/vLlz6bGHHuKAcrVkld0CpRZkhwUNWYfo++JRo9hihWzAF6ZPp7OHDy+RLQjaBn8WJbgy1QLnOO9vv/xCz0+fzmAOmYcAcGvXrKFnnn+eLVyI3YI1DdmCaL/++itb8ARwwcUJPQFs3X7XXRYJK2Src+xVsGxB9d0VkCIZgYYFa7sVyyRM7sFisypyPsBYESgvgfEq63q4xzHhuAup7urF9Nfb09kihX8wDiHJDlQIsCbBBQhQhQ84WJSAVxBsPuSLa6jeUcUZ6ovvXUCH5q8rIRus3yHfbKbvLhpCh3ZsYsOTSjjqecsfiahJqCWEWzCx+SURdSmr3YLuHy9kl2189SmflH5YogRMSYkV9z1qSa2BqqMBFVxJKrNKxRAJCywAVm5ODjVp2pS5mgAm4HqDlQixSCp/E2QBQiTIG9YRcEDBIgXApAZ/w+WGOCtxHYJP6oHJk/26/NS7Cr198/XXtH/vXqtv1QUJ6xeoHzBGxISpWYd2Hiux4Eh8lR34QB7WLoA6lPtJ7tXLJ5ge1wwKBjQE99sZ2RGXBtoIbJdzRMJ9LwsADJYt6PYNlUBzWIf8xVe57SuccsJjhYB6WN8wPmT8hbu1jalH9465kxae0YHBElpclAmmQLNggq3cIjNbMMogSYdsdMcmNPzj0T5D2rhwE62+7XPGOIiXEtlg/SYNGk5NTr2Qvr3lcgZwEn/FJKIzbCSiEkmPTjORWmhSv+NkMKepxFmhympw5f4Rg7Vq3VOTuFyKgCr3R2tJrYGqrQE1oF3mGQS0Jx/dnSIhW7AsC2yoQdsIapd4qYo8b6jj1PLBax26dQsGe3uFxTyYZQgWpBN7nGjRH6BfxGrN+m5Wibp8wc4ZbL+UtpExAWjB2ib1AoMdH8p+BLHX+/JT2jb7HcYosE7BSqXGPsGKBcsTtgnPFWQTLu5NJ989sMTpPjzxOaqTnesj66bfwQs301dDjqec9P0MygCwaiOgHeVvVDIsDIh5GoAETbZSSTUUWneMCl+bocpqcBXK46NltQaqrwYEXC0Fiag5z/T9MnKyBcvbwoLsP7gI4d5j4lCTJ6u8z6v7N9658tJDacAVQAsAEkARqA/AJYWsv2BWK2QBokafuOgQ+I7f4boTNnWnEjKlnXWkADPK9mTnZnGNRCdKiNL2L8eBemH65ZNo4fk9GYfAYgW6BYAaxFtJ1h4AFcCUyrqO30+YNZqadm1SYhg//W8Bpc9fV8zQ7rLfdqPHU2FeDP35+pMM8DhbERjpvZYOJKIySCXqHoME6FID2jE6RNLzBbmQPVpnC5b1udLHaw1UCw2obkGZO7pFULZgeQY9y8IOPim43FCI3V+pm/IEAvKglRfQOBL7Lw24Usk+RWfiboNlyKmp9fmk9IxwTAkICpX9PNDEIzUJhRYC4A+AsDxclr1rNKULuvaiNfdczZYiNFiYAGoyCo3fsd1iSjdpErAtqlkCXfb1NY6Xsn7hZvrjls8ZnEEWSX1qP/DUwXMHvCMlcmB4qtmiNR3z4Dv0+UWnMJgT4xSXv/EhEQVIMllNZXDoFCcRCxZGJsFjochqnqtqsS7qi9AaKLMGLMvVmcXlb3p/ETm1BbULLLgLTH1INEAztFEacCW8VmBQR0OZGjCb+yPkFGCF/R9++yETfKpNMhGlPmCZX2YidjvCSiZADgWiV25aWS4uwf/0HUYJCz6mlG8/t4LUAXi25HqpRvN6FN88gWqYtAqCT6TIcoeBHajflcVZgvZrf3v0h1ZB5vwiI3YLNZTRwIywa+kOahvnYbefADrgu1NnL6O5g4+nPG9+Mah7/agAJKImoJLihggG80s46kK295dGTMXuPXvDcT91H1oDWgMRqgEBV2uGJrM5Hx9r9goOekE2bq7WQ/XRQyjZgqV5tQXk4Fh/LjmxhIXTZSeADpmLICRF7UOUwwmn21H0cdf5N9O/Ey6l7H+3+hh9Tnn3cmrWtXFp1BbSMd/fModSFv3NoAu4C4anY/73NG2fP5d2/voduwbZHQlw5UgiKvVxFN4IYSnlF97MEARixHaupRNEto8GVyHdRC2sNVBdNaDWFpS5Q/340oCi+gCKinChRoolMVzZgk7zAlxzsBjhJyxI/rivQFIKjqxwcmOptBBG+ZtfHK1WQi+hUkqEOse9eOZE+vHKfoxBVGLQsxaNpxik+pVzWzn9F9r+3h/Gh485hqPHT6KDK9fThi8/ZGsaXIued20xV0wiagIlJvczkRnMY7BglSARDUFWsoG05aqc777uXmugimtAdQvKPCNhA//u2s216sAbpTapYae3G7X8tB4iTw+lcQu6fZXF3Rcs0N1ffwA+vToew+AMfazctMLH8gSrGO+vWYtQPgf7xeWoFozunNSJpr41tYTVSgV/amFpt9cnci+NvIO+PbcPhy8Br8DAgw+05IkXUrtzm1FMLaECDbXn4PKpW7Jpyf3fUtpGw3IlY2hxfH+q3bs/rZ42hclMYY0vAa7QfbZppocQ/IpCjuUU0B6KbA8d0B787mkJrYEjQAMCrlaARNScZ/TH1xFw44/wSyxPcCU1CQNZrfypX3UnqjKwQM369kMadfpIq5ahuh8B7N8sW8jZi9LssVwC1sQdWVrwJ/0/M/Ra+v7y0y1iUOATwKmEFq2o6anHUPuLmlOd5jXC/qRt+y6Vtn66mdLXLKXc/HwfwtF6x/anen3607ppU3gsMEp53jzK45VgL/gOYdJiJGjSLUicVUASUZeyfb5co2Ouwn7LdYdaA5GngWJw1YPDCTDP9NXzQ+TdSD3ikDRQXuAKtAtwx6GBCsFfFqHTYOVYCYDvnNSZgRSAVa+OvfgQACT0iZgqWK8ApgCiYKXq3Kqz1S1kcH409IPYK5ZrZfyOFoybK5hCpwFcXXY6B47DcgQgg8bhTbUTKKFbL+p8cRtqeUJCsK5c7c9NLaANn6bQju9WU9Y/G9nl5+PB8xI1OL4/Ne57Ki15agrvN0lEPV41SJ2ZTc1TZoI01EwtFHdhWWR7L9DgytXd1EJaA9VcA8UB7T1I5pmeen6o5nddX56Aq4f/zKOYrh3DphAAF7gF0cY+7kw14O9kj417lJCJCLJPAJ9acbXouZuns8tv1rez+He0Jz54gjbs2Mi/ww0Izq0XZr9IN4y4no7peIwPwAIYk+zG52e/QDeOuIHdhHA9AsSNf/bmUl/7yyPvooXDj+HwJaAY4bliElGTmT2+Q3dqdkpX6n5JYpnisA6uz6Z1H+yggytWUFHqAQ5WB6BDAg6oGmQMbQefS/Gdkmnl01PY81cb+9+oQMuVfJnm5eWVWrH6QK0BrYHI10CNGjVo9dp1tHxoseXqWNNypeeHyL+/+gqcNbBkcn+qHRdND6/Lo+guHcKmpjsuvZ0tRRu2b6DH33/CsV8AoBsvMKxbADiPv2fITb7qfsrKyaKbnhlvHff6XTO4r88XzyH0nZKWQne+dFeJ/TjXVWePoZN6nMTyGAPa9r07aMP29bztqnOuopTUA/T4+4/T8xOf4/1XPzqWf2JM6DsUS9sz591GP198nBUbLkl1KHUD0CMkolH1G9FRxx9H3S5rTgmtQVXsvhXkFNHORem0Zd4m2vvnKoopyLf6ZaJQMLAr8enJN0+i/YuX0KZf5hdbrma29HjtxKChxFGFIpu8YA3VqV3b/RVqSa0BrYFqq4GMzEwGVxJz1UvPD9X2XusLMzSw+7VLLHDl6dQubGq58/I7qUtSZ1q/fQM99u5jjv327tSbLjljFCXWMxJFlm9cQd8s+YbuvOwOn+OSmibRlKsn+93fpXUXPmbx6p/p9Xmvk5z7sfcep6vPuYp+Xv0zffbT53Ry8sl0yaBRfK77X5/MIOrNe97gvyF77inn8pjx+/pt613r4s4hY2nPo3dS5vpVFomoBLbDkoTYcPk7PzqWEvoeS2c/muy6fwhuXpJK66f/Tuk7/uEwKXu/bLEy+T4RTnXcE2/Q6lenU/qfy4tjrmYe5QuuyjNbsGaPY3lAGKz4SfE3shBVIlOMW4oxRqKsKJ7TMYNcm5Y1nodw6QGxgtKwaAfqV8saX3qVoQfcI7zjh1cv4cBUzAe1k435wX7fRNZp7tCy5iRve9YD6ay6zbeRtJYcdUyUAa7W5hF1ahvSgh9I+C6Aq9ZdGKQ86gdcyfEAWeMvuollP/vxc7rrijtp+97tNGnG/Sxy3inn0Xmnnkvvf/MBy0wdO4WB0W3P3877xw4bSycnn0Qz5r5Oi1cvJjn3ozMf4+MAzq5/6gZr+/KNy2n6x89Rl6QufC61oX/s80eI6nTNo5LPoLYb/6Qtb03n2KYcxWKFv7OKiOJNyxLmmPqDOtGQuweEpOucjDx645w3qVG0x7JE2ftVSUQHz11BnwzuTR4qLM4WnNHCU2E8V6FwYkWqLECivVikPx4xLWt8YYRTD2rhTuEbUQt3qvdCyxbztAjArSidCVBy4sizj0HLFn8k+JsXQ9FZWfkKI3VudsPFWN7X1n708QyuHlqbS9QhfODq0sGX0pDjB7N777onrg8IJHp37k03XzyegdMj7zxKL93+IsXXjKf3vn6fUlJT6Jrhhsvu1udu4/6euulJSqyfSMs3LGeQNfi4wbR9z3a677VJLCfHX/nAf0jG8exH01l+8PGD6bLBl5YYz7INy+nr378OyWIlnXSlBBp72jD6edz5vH5YtY/NLD2Zy/DhBa/csZPPoK6nhK7rr+/7ivb/us0w/igcnugXH6TCqFW/W0/qNf5B+u7qc6yiz2xYAbgqC+s6LoTRowuG9iNBFm5SJAGIPxY3359+tazx7IRTD3iopaKAxZRrftXb74WWNd7bytCDACanucN+37SsL7gqq87KWmnjSJjHy2s9a6uAK2+7NiFZUwIJ9+7SmyaMNILEf1q1mF777LUS4gBQQ/oNoRH9z+N9y9Yvp2c/fJaG9BtMlw25zJIHoHr47UcYQKF1adOF+8bxaH9tXc/HQQ7tnfvf5p+jp1xJIwacRyP6j6DZi2bT7B8+4+2n9DqZwRkawBvOK8eWVgGvjH2Yvr2gHxUeTmVwhQbLEj6epVwfE53H16ArPh9dqtMs+7+19M9rvzn2C8sYGrRPBtAAABTtSURBVOK8ek96mtLWrqG/P3qDQZc1f719lKfCaguGUocw0mVxv5G5gHsQrHajli1m/C+rzqBrebnUwp1O/WrZ4q++itYZJiZ/77j9vmnZ4vpm4dBZWWvERvrcHK5auaXRQ5crTcvVmlwqate6VIu+v4Me/O+D1LpZkgViflr5E+1PTaHG9RMpqVkS9eli1NQDsAFQ+vQHAKDZvA3grHWz1rwPx9nBD8AR/mG7gC4Zx8zJ7/CvV0weTSMGjKDzB4zw6TusF2l2dlH7E6h7diatfGYKAyoJIxJXnXBfJQ7sSIPvONXvEHLSC6lmgjPpaOqew/TJlR+xscTeLzrE2h6VUJ/O+WIlfdyvI3kpz7dg9Lu2mCtWvteIg5Fq9UDxUu3ZHvyuZU3UrOgM6BWxPvEmog6kMy1bbGkKh85gnVKf10D61bLGl15l6SHQ3GG/b1q25DwT7L7puTm4zip6PetgWq4eXJNDhW3CC64ArCZeOpHBlL/26fefUte2Xalrm670yuxX6ccVP5UZ+7w3dSb3cdmkK+iC00bQ+aedTw+++RD99Y/7IPVQB9EwuiY9f9OjtOCsXpSRlspB5PhoUEnP0Weve06nrieX1HNueiGt/TyNUrYdpqPPakxH9Tascvb2wXWfUfS2gz79Mkmo1zhXn4n3k6colpY9/b8S647nraM8XjPwnV1ZQOP4ygcSlC9Iy6dpugAxAC1r3Aa7HlRdiS796VfLGs9ZOPWg9ifPL9xeTvdCyxrPb2Xogb/8/Mwz9vumZY3nN1x6EJJDPY8bYQkVqQexXD24OocK2hhWpnC22jXj6cwTzqRuAFBtu9L+1P2UciiFlv61lJb+tYwtWe8/8C6f8uanJvDfZW2PXP8QtW7emi6973IafdblfP5rHrqWMk23YVn793f8ZX2GUI+cHPpjyi0sgnlDQA8AUFTtGnTpx8XuTuln/+ZcWv/5Ptr1xx+UczidGnbqTq1P6kTdhtejGAnKNYWXf7qONr3+h0+/WK8AymMT6tNZH/5AX144kA6nHTAS9RTc5Hm1hccLsxcaYl8wKPGp48sHFitsA0qDZUHLBtcDLFYScwW9BdKZljUspeHSA55deV5hwQrUr5Y13vnK0APmG3/zjP2+admSMVf2uTkUnel5vPLWs3ZiuVqdQ/lJLcsLd/jtt2/XvnTr5bfQ/kP7afyTpSfyVE/w3wv+S/17n0pPvfs0jT77Cvrzn7/o5U9eLvdri8svomdum0br77yG9vy2iIGNmqSU2KMZDX18qDWOglwvbfkhg/75YSvtW7uKqCDfylSPbWBwYiVf0IjqtRQadaJdmw/SNzd97tOvBNH3f+1T+mvWh7RqwSwGdii44zUBVh1ggNdbVFz5m/Iqq1OV+pU7CZeqFMD2V15Iy/rSAIRDZxK0LoHanEXl515oWeIYgcrQgwAmpzJbYlmR+6ZlfcFVWXWGBaiiSp5VpblZrLQwGISjnFtprq2TCa4eALhqeVS5AxD7CSZdcx91a9eN3p73Di34eUFYzg+r1aRrJxGsZgBtdz53F2VlG8Hu5d061GxID940lb4Y2osOpxrB7UIi2vyEJDp90uk8hIx9BbRu3kHa+/Nqyti9gwPRVVkAs1o1YimxZ19KGtiSOp1Wh48DIJt57lslZPvecj/VOKoD/d9Nl/P8iWdLKGUAssDe7nnHIeYqFGJQLVts9cPNAuZF2ibfLD8xV6rOtGx4dYYHXQqNSwFNf/dCyxbHXFWGzvzNHU73TcuWnGfU+JJQdAZwVVHE0Xp98L1vFrhalU155Qyuju3Wl9q0aENbd22jJX8uof59+tP1F13HAOiOZ+8sc8aeCpwaN2hM+Ld119aw9usGnPXvciyN6T+cvhs50Iq/wruR2Ko5dR9zKmWnF9Ku3/ZRyrqVlH84vURwuhqsjvM1SGpLTY9Npqbda1Larmz66/U5/L6IR6TrxVdSh6sm0nOn9aZCKjQsViY9AwC3kCKXAFflSSIqlhxBePhqxhcUvlB9CiEqloZIlMVXkRTAtk9kdv1qWQPxh0sP+KqX5woPeaB+tawBripDD5jE/M0H9vumZQ0Xarj0UN3mW3ygRspa0tXMFnxgVTbltmjhBjuUWuajxz8scWxmdiZNfmUKbdu1rdT9VsUD/9PhJDp98FD69qKBdCgtlWv7RcXGUq1WbSk/O5vydu/gYWM9wLskHFWoawpZNKzNAFqYf2JqxVN085bkPZxOefv38H7I9rj4Supy9W305ojTKOXQft6O/nAcjpfAenzQe17zRyLqNSZdnFdIufySz2lZ1pFU6MbNQbAuFg+ALEcSUbOat5Y1LH3h0kMJYtAA90LL+iERrQCdyaSEd8Y+z4grV94hLWsjES2jzvQ8buizMvTQQcDVymzKbt68XHHKmHOvpAF9B1DtWkbJuT/WLqG35rxF+w4aoKC6tQHdjqMbzxtDC68+l61UWJOZ60rJJMQ1A4hjTeaSNua67Ub2uMnTqEG33vTeledzADvWLK7AouAkoV0CyPK81lyTiGJyDxexXjgJMWXxDzfRZnXutzIIMTU5afFipRLmBroXApjKSoipCUcNcBqKHsI115UX0WZ17redCa6mrsyi7GblC66qG3hycz39mrei2y69hTbO+YDWzHiWPOmpPgWWhYGfs/1shNMAXGoxZpFt1G8AHT/ladr65Vf0zeP3Uk5RoY/RJM+0WMEiDAsW/mEe9LzVQpOIAsmGm1hPE4OGjxgU4MVO2OdPv5oYtPKIQe2EuYHuBZvhFcsuxzTAvK6mMpsWNC2rSUSDETFXJjGoUIe4GUPX/xgkogBXWU2ausELWiYEDbSMzqcbGmRTYr//UKNjzqQ/ZzxNmz96mzLTUhkQAfRgjoG1SXXhiTuQS6WZMVTNu/eirtfcTLVbdqRv7p1Im9csYXcirz0miMLQBFSJq7FmlGGs8cxs4Vu4GcKafM64m6XVgyYGDS8xqP1eaGJQ4+WOdD1oYtDg80x5kalWNHmmJqQ2wms6iuVqRRZlNmkSAmzQom400Co6n25slkuZuYX0+8eb6aRxt1CXs86l/WuX0LYvP6Odvy6ivLTUErGmEofYsHsvanVif2p/8ZWUvXMvLX7ladqy+BsLTOF9FOs8x1WZYVMYG/YhiQ2GGgA5z4ILTvPuRxS9aT7TJKJlI0gNJyGmei90v+4IRyuDEBN+e5WMUI8hODkpJiNNImosFxWtB00iarhRK0MP3UzL1ZQVmZSZqMGVG8AUikyrmHy6qXkeg6uvX/ud360Yiqa2PY6ldkOHUZuT+lN8vfqUnWbEncFixdyeCfUo1lOLdq1dRtt+XkQbFnxGB1P3Wx4tIQgVQmqhMhFaE8sqRkaAPPr1pCz+zdvghGMdx1+Qfpiy1m9y3OetG0c56QcZ0aFj4XrA3/gd26RiD58IyC4tlQ4CyJn7xIwqpFw4kaBBfvBN813Kr4v4PJDDsXHmiHJN85xQfuVASeY2AEaYAiuD9DRchJh2Qlfdb3DCUTw3eB7wrCD+TZOIGhkyVU0PasxVWQgxQyHP1LKVR56pCamNNbG9abmasjyTDjdqHApu0LIuNJAUU0DjjzLA1cIZvxscfgpeYFcgMEQUkEKsZYU6UJhp8f1BXGKyVAJ1zKHiMYAMijdjP9yIwBkSoyVl3DyZmUgwDF8rPJxBmX9tdOywZssWVKuVM3Fa+h/LHY+JSahLdbp1dtwH4AcA6NT8Acbcf3cT/jk1b90YyktPM1CnCdKCAce0HVspY8dW/gqCpUlAZiDgWJSeSvvXrWJZRr4maMSYYJ5Eg4kRTTgzILv31x/8EmIK9YMcJ31pIlNNImon5cSzrZJIVgaJqBTSxnOLf4iDEEoOTSJqAOKK0INkU5WGELMqkHJG2hg6K+AqvaH/GoDq+tSj49E+y9W+A/uoXau2lJGVSU0bNaUmjYotYO1atqXa8QYBZqCWmZVBoGWQtvfAPh/xf3Zu4f7V9s/OfyhDOSbYOSpjP8DVzS3zGVx9N+N3Yx03A9Uxx/CaalqWZHxYc9moYwa4YzswABogGAw6eBfZBSjWLo+RcYi1W+Yw+/wVdnBVGQot73MGAowAfrH1EhyH4A8wAmTin1MLBDLrdu/ieAzALMbo1IpMwIgFFE0sjYKoBZljHx4e/LMAo0KOJumseAglVZ4nNrPfnJ0AmdsI1kT5OmD+GdPSCFnsQ4PlEX0cTkul9D9XRgTxqiYc1YSjRyKRqSQpSAYU3l9NDGrMY6XRgwWulmVSWoNG1pQtoAigqV3LdgQA1db8PTM7g/am7KM68QalAhqAD/7GTwChti3b8U80UC+0a9WOmjRqSk0V4OW0PgBU7Tuwl3p06kFrNq5xdYzaz5adWyjTBGFbdv5j/b73wF4SwLZlxxYfIFee63VSbAFNaFXA4Grx6wa4EgODlNuCpQmASgi/hUTULit/4zgAKchh3YLbDx+nkmSBfU7rgwZX5Xmnq3DfgSx4pXETA2TCyujUAoFMf5ZMf4AR5zictsfH7awCR5xftTyKizrNjCtUs44gixcPYFAsjThWCBsPbt9Kh3duYzDI5K/mS8lfOn6AI1J/961bqYlMNTmpT0kMf8S28gyq5TMiVVaTkwYnxZaYq8nLMiitXkOeLgedOIgtUAAhGdnGR/KaDWtKvXrAcgWQFqwBFNU2AVudWjimnTUGjEdAE7bbW4/OPXhTHRPIiaz053RugDcBhgt/WWgBroysDD5vOFpSjUKamFTI4OpnE1xhrkYTJnXhpRKuK5XwW7ivMOfDkiXvIlyC6nH+yMGxHf3C8qzBVTjuqO6jSmgg3G5if4Ax3JbMqIR4ykjbb1kVsdA6+eoljhEAEC/x7l9+sLJYxOqIGyGubEmCENM1jgHwg+vbyf0skwe7DRVXNaySmTu2chxCCeJVMw7BiTC3MmWZbdlUopAgs8VVGS9PuOZXJ6dOK4TJWraYBLk8dOaXwNPkHHRFXh2BspItCHCVmtCgSsyb4RxE7Vp1qL0CxpokNiEAN4CupomwpBXTT0AO2wXk4SfAJax0sHzBovb39i20esMagvXOTUuKLaRb2hQxuPrp9d+tSik4Vs3uwxwqiUeY64TIGMBI4qqwnWO28aGoMLsHJAc3z4O5V4MrN3dMy2gNVJIG/AFGWPD8uYkDWSXr9+vreCWBjvHn+g6U8OJJiOeMHAGKUhoCJ7dbGiVOEbIAjJjoxHoohaUxWckEiUlPmJUhe/DXRcY+s2814YWZ/xXLowS37gXITEvl82giU0PfFakHLFZC2ihFlP2NoTqRnkpA++SlGXSobv1KmlWqzmlhFQPoat+qPQ8KYKt9kmEpa9eqveUKBdgCMPvm52/Y3bg3BW7HvcbPlL3WBcFydWtbr2W5Ugme1Y9DPOvwRCBOisGVGXMlQevipcAzWmoS73AHtFed26ZHojWgNVAVNRBuN7G/hJdwu76pbhxlpx9kwChgUayIzGujWBzl9/w0JK+stFK6YTEEIMSEroJM9CP7ACS3/bKI3dESw6hSfUgcI/ZJ3Ahkd681KHWEzFBc4hbJpbiylbIgkSBbguDZTByCTuzXVtVl4RaMjiL6+K8MyoyRzwCiTIqiLI/k15d8a/d54NSquNagdm1qX7cB7T500Oek8fG1KIOKaPehQxU3GCIGVs0SDavXqg2r+Se2AWCprXWNQrqtHTG4+u11g4oBwAlN+KfkXZW6xdC6ZJlLIDtkJUFNfc4k0Q39+hDbOjyT2nJVoY+IPpnWgNZAddNAVciQLq0l08qQNt2izNlmLhTMRm0uMuySNq2Hqdu3UvbOrZYbG2ARwFBAp7Bd4z4L7U5BeiodWLuKrQWACdIvU+uY/XL6u2mVxBgge/BXw/UdCplqVSZIbX15X9q6K40OHEj3+xpERYvTvqSIJyqKPB6BxMZ+ALNMTzR58F90SYC2n7VK5ImOoUZJnal1nwF0cNsGys3KoCyKos3rV5Q4UUFWPq1dsdV3u9f8HPB6qfExHSi2bnyVe5XbxBXSbe09DK6Wv/47jw/PkcRC4Scom/DM4Tnk8AEzSB2ygZ6dUMnBNbiqco+HHpDWgNaA1kDlaqA0cYWB3MQVmSFdgAzptLSSmdFmgLJoVtzF+Dt13UrKSU/lXcy7qMThqLGO2C9WR1DwpO3Yxou0uJEEaIoFRLVQot/MBvtpx64DBoINV6sRR3USfOkXMrLzHM+R2LoLtet7us+Zt/zxNR3YtoE8RWJLJUrJKqCf/jVywQ/nFNLhXLki49ARnWpSg4SalEnRlNC0FQ3470NWnxkpu+hwyi76a9sW2rbs+xJg0AKEFhNmSUXsMwFhqCpqU7OIbu9ggKs/Xv/d+iCQOFJ8AQC6ShC7kMkKYbdqIS4ribcGV6HePS2vNaA1oDWgNRBxGgi3m7g0GdKrfv2UohrUpf1b1/voz+stovTfl1JhtJey432BF/axj8qhFURHU6smdalhbf/WLvWwDBtIkn0AI04tI6fk9sIiL2Xnm0CssIDiaidQYpuuPocnJnWm3Iw0Wv/DJ77dAlQWmn16vRQFE6af5omKJo/DfsNSF0Ow4tlb/ZrRdGq7ulRYRLT8DSOgXQiUxY0ucVQgti1XYm4dcxVxc4QesNaA1oDWgNbAEaYBwyJUTICdsn0DLfl4GtWLj6GasVEUDZ+u0vB3rdiSAKS81OYDupSTYHuOgDFzO0BbRlYuUZa7LMBQxty0aUNq2aQ2xTc6k/3PWetXU356GtPuQBsSTwWXtLihYcFSM1iZhmfHViubGPtxHI7X2YKh3A0tqzWgNaA1oDWgNRBBGsjNOkwp241qKHDDqcBLLsOQ2eBzVTVioqhGtIf2b99IeVnFFU7q1CwZrwXLUq0aJQEaQJsdzIWiur3pebQ3NZdiCgsokGXO6/WSt8jZquZ3n8dDrVs2ogGXv8KxffX7OZf3C3eGNFPqpO63OBO1WzCUJ0LLag1oDWgNaA1oDVRjDQCopSsWMrlUADEBc/bL/3f9UgZbdksZABzlZVINpOMpDZarem170Xl3vcpb0fcBEyja+5YYLieVZ+x3BpWQPftuo+/KahpcVZbm9Xm1BrQGtAa0BrQGjkANAMAhWzExqVO1vXoNrqrtrdUXpjWgNaA1oDWgNaA1UBka+H+Y3mv4DBWaJA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16474" y="95805"/>
            <a:ext cx="520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Top-15 most egregious goofs among native speakers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0507" y="770217"/>
            <a:ext cx="88359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Your/you’re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It’s/its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There/their/they’re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Affect/effect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Then/than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Loose/lose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Me/myself/I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Improper use of the apostrophe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Could’ve, would’ve, should’ve (‘‘ve’ instead of ‘OF’)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Complement/compliment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Fewer/less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Historic/historical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Principal/principle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Literally (and some other crutch (filler)-words)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dangling participle: [</a:t>
            </a:r>
            <a:r>
              <a:rPr lang="en-US" dirty="0" smtClean="0">
                <a:solidFill>
                  <a:srgbClr val="FF0000"/>
                </a:solidFill>
              </a:rPr>
              <a:t>After rotting in the cellar for weeks</a:t>
            </a:r>
            <a:r>
              <a:rPr lang="en-US" dirty="0" smtClean="0"/>
              <a:t>, Tom brought up some oranges.]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funny mispri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18291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typos fun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38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typos fun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57" y="169589"/>
            <a:ext cx="22479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33354" y="890686"/>
            <a:ext cx="818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Funny </a:t>
            </a:r>
            <a:br>
              <a:rPr lang="en-US" b="1" dirty="0" smtClean="0"/>
            </a:br>
            <a:r>
              <a:rPr lang="en-US" b="1" dirty="0" smtClean="0"/>
              <a:t>typos</a:t>
            </a:r>
            <a:endParaRPr lang="ru-RU" b="1" dirty="0"/>
          </a:p>
        </p:txBody>
      </p:sp>
      <p:pic>
        <p:nvPicPr>
          <p:cNvPr id="1032" name="Picture 8" descr="ÐÐ°ÑÑÐ¸Ð½ÐºÐ¸ Ð¿Ð¾ Ð·Ð°Ð¿ÑÐ¾ÑÑ public mistak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8" t="8802" r="22970" b="26338"/>
          <a:stretch/>
        </p:blipFill>
        <p:spPr bwMode="auto">
          <a:xfrm>
            <a:off x="107504" y="2348880"/>
            <a:ext cx="233813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public mistak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55" y="2348880"/>
            <a:ext cx="288032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Ð°ÑÑÐ¸Ð½ÐºÐ¸ Ð¿Ð¾ Ð·Ð°Ð¿ÑÐ¾ÑÑ public mistake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4" t="8953" r="28801" b="12404"/>
          <a:stretch/>
        </p:blipFill>
        <p:spPr bwMode="auto">
          <a:xfrm>
            <a:off x="6496409" y="2348880"/>
            <a:ext cx="2155439" cy="197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ÐÐ°ÑÑÐ¸Ð½ÐºÐ¸ Ð¿Ð¾ Ð·Ð°Ð¿ÑÐ¾ÑÑ public grammar mistake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8" t="28045" r="14136" b="4726"/>
          <a:stretch/>
        </p:blipFill>
        <p:spPr bwMode="auto">
          <a:xfrm>
            <a:off x="107504" y="4581128"/>
            <a:ext cx="2756651" cy="192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ÐÐ°ÑÑÐ¸Ð½ÐºÐ¸ Ð¿Ð¾ Ð·Ð°Ð¿ÑÐ¾ÑÑ public grammar mistak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59" y="4581128"/>
            <a:ext cx="2546246" cy="190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ÐÐ°ÑÑÐ¸Ð½ÐºÐ¸ Ð¿Ð¾ Ð·Ð°Ð¿ÑÐ¾ÑÑ public grammar mistak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07" y="4597903"/>
            <a:ext cx="2542941" cy="189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22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687" y="116632"/>
            <a:ext cx="74888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Неопределенный</a:t>
            </a:r>
            <a:r>
              <a:rPr lang="ru-RU" dirty="0" smtClean="0"/>
              <a:t> артикль. Учитель предлагает картинку, учащиеся описывают ее по схеме:</a:t>
            </a:r>
          </a:p>
          <a:p>
            <a:r>
              <a:rPr lang="en-US" dirty="0" smtClean="0"/>
              <a:t>Student 1: I can see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dog in the picture.</a:t>
            </a:r>
          </a:p>
          <a:p>
            <a:r>
              <a:rPr lang="en-US" dirty="0"/>
              <a:t>Student </a:t>
            </a:r>
            <a:r>
              <a:rPr lang="en-US" dirty="0" smtClean="0"/>
              <a:t>2: I can see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dog and a cat in the picture.</a:t>
            </a:r>
          </a:p>
          <a:p>
            <a:r>
              <a:rPr lang="en-US" dirty="0"/>
              <a:t>Student </a:t>
            </a:r>
            <a:r>
              <a:rPr lang="en-US" dirty="0" smtClean="0"/>
              <a:t>3: I can see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cat and </a:t>
            </a:r>
            <a:r>
              <a:rPr lang="en-US" dirty="0" smtClean="0">
                <a:solidFill>
                  <a:srgbClr val="FF0000"/>
                </a:solidFill>
              </a:rPr>
              <a:t>an</a:t>
            </a:r>
            <a:r>
              <a:rPr lang="en-US" dirty="0" smtClean="0"/>
              <a:t> octopus in the picture.</a:t>
            </a:r>
          </a:p>
          <a:p>
            <a:r>
              <a:rPr lang="ru-RU" dirty="0" smtClean="0"/>
              <a:t>Таким же образом можно противопоставить </a:t>
            </a:r>
            <a:r>
              <a:rPr lang="ru-RU" dirty="0" smtClean="0">
                <a:solidFill>
                  <a:srgbClr val="FF0000"/>
                </a:solidFill>
              </a:rPr>
              <a:t>неопределенный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0000"/>
                </a:solidFill>
              </a:rPr>
              <a:t>определенный</a:t>
            </a:r>
            <a:r>
              <a:rPr lang="ru-RU" dirty="0" smtClean="0"/>
              <a:t> артикли: </a:t>
            </a:r>
            <a:endParaRPr lang="en-US" dirty="0" smtClean="0"/>
          </a:p>
          <a:p>
            <a:r>
              <a:rPr lang="en-US" dirty="0"/>
              <a:t>Student </a:t>
            </a:r>
            <a:r>
              <a:rPr lang="en-US" dirty="0" smtClean="0"/>
              <a:t>1: I can see </a:t>
            </a:r>
            <a:r>
              <a:rPr lang="en-US" dirty="0" smtClean="0">
                <a:solidFill>
                  <a:srgbClr val="FF0000"/>
                </a:solidFill>
              </a:rPr>
              <a:t>an</a:t>
            </a:r>
            <a:r>
              <a:rPr lang="en-US" dirty="0" smtClean="0"/>
              <a:t> octopus in the picture.</a:t>
            </a:r>
          </a:p>
          <a:p>
            <a:r>
              <a:rPr lang="en-US" dirty="0"/>
              <a:t>Student </a:t>
            </a:r>
            <a:r>
              <a:rPr lang="en-US" dirty="0" smtClean="0"/>
              <a:t>2: </a:t>
            </a:r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en-US" dirty="0" smtClean="0"/>
              <a:t> octopus is pink.</a:t>
            </a:r>
            <a:endParaRPr lang="ru-RU" dirty="0"/>
          </a:p>
        </p:txBody>
      </p:sp>
      <p:pic>
        <p:nvPicPr>
          <p:cNvPr id="3074" name="Picture 2" descr="ÐÐ°ÑÑÐ¸Ð½ÐºÐ¸ Ð¿Ð¾ Ð·Ð°Ð¿ÑÐ¾ÑÑ picture to descri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5"/>
          <a:stretch/>
        </p:blipFill>
        <p:spPr bwMode="auto">
          <a:xfrm>
            <a:off x="1754770" y="2717250"/>
            <a:ext cx="5976664" cy="404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6200000">
            <a:off x="-2332168" y="2967334"/>
            <a:ext cx="5738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GRAMMAR GAMES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33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687" y="116632"/>
            <a:ext cx="74888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Модальный глагол </a:t>
            </a:r>
            <a:r>
              <a:rPr lang="en-US" dirty="0" smtClean="0">
                <a:solidFill>
                  <a:srgbClr val="FF0000"/>
                </a:solidFill>
              </a:rPr>
              <a:t>can. </a:t>
            </a:r>
            <a:r>
              <a:rPr lang="ru-RU" dirty="0" smtClean="0"/>
              <a:t>Учащийся берет со стола карточку с изображением какого-нибудь распространенного предмета, например, стиральной машины. Остальные ученики видят картинку, а учащийся – нет. Зато на другой стороне карточки у него есть опорные глаголы, которые он может использовать вместе с модальным. Чтобы задать вопросы одноклассникам.</a:t>
            </a:r>
            <a:r>
              <a:rPr lang="en-US" dirty="0" smtClean="0"/>
              <a:t> </a:t>
            </a:r>
            <a:r>
              <a:rPr lang="ru-RU" dirty="0" smtClean="0"/>
              <a:t>Ограничивая количество вопросов, учитель может сделать игру более увлекательной.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-2332168" y="2967334"/>
            <a:ext cx="5738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GRAMMAR GAMES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ÐÐ°ÑÑÐ¸Ð½ÐºÐ¸ Ð¿Ð¾ Ð·Ð°Ð¿ÑÐ¾ÑÑ washing mach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4" r="28947"/>
          <a:stretch/>
        </p:blipFill>
        <p:spPr bwMode="auto">
          <a:xfrm>
            <a:off x="1280949" y="2276872"/>
            <a:ext cx="1948692" cy="257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60197" y="2302413"/>
            <a:ext cx="3240360" cy="25786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it in/at… (place)</a:t>
            </a:r>
          </a:p>
          <a:p>
            <a:pPr algn="ctr"/>
            <a:r>
              <a:rPr lang="en-US" dirty="0" smtClean="0"/>
              <a:t>buy</a:t>
            </a:r>
          </a:p>
          <a:p>
            <a:pPr algn="ctr"/>
            <a:r>
              <a:rPr lang="en-US" dirty="0" smtClean="0"/>
              <a:t>take it to… (place)</a:t>
            </a:r>
          </a:p>
          <a:p>
            <a:pPr algn="ctr"/>
            <a:r>
              <a:rPr lang="en-US" dirty="0" smtClean="0"/>
              <a:t>play</a:t>
            </a:r>
          </a:p>
          <a:p>
            <a:pPr algn="ctr"/>
            <a:r>
              <a:rPr lang="en-US" dirty="0" smtClean="0"/>
              <a:t>open/close</a:t>
            </a:r>
            <a:endParaRPr lang="ru-RU" dirty="0" smtClean="0"/>
          </a:p>
          <a:p>
            <a:pPr algn="ctr"/>
            <a:r>
              <a:rPr lang="en-US" dirty="0" smtClean="0"/>
              <a:t>use it (for, as/place) …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15616" y="5301208"/>
            <a:ext cx="748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Учащиеся дают краткие ответы или же намеки с помощью того же модального глагола </a:t>
            </a:r>
            <a:r>
              <a:rPr lang="en-US" dirty="0" smtClean="0"/>
              <a:t>‘can’.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41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687" y="116632"/>
            <a:ext cx="7488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Игра </a:t>
            </a:r>
            <a:r>
              <a:rPr lang="en-US" dirty="0" smtClean="0">
                <a:solidFill>
                  <a:srgbClr val="FF0000"/>
                </a:solidFill>
              </a:rPr>
              <a:t>‘Magic Wand’. </a:t>
            </a:r>
            <a:r>
              <a:rPr lang="ru-RU" dirty="0" smtClean="0"/>
              <a:t>Используя конструкцию </a:t>
            </a:r>
            <a:r>
              <a:rPr lang="en-US" dirty="0" smtClean="0"/>
              <a:t>‘to be going to’ </a:t>
            </a:r>
            <a:r>
              <a:rPr lang="ru-RU" dirty="0" smtClean="0"/>
              <a:t>учащиеся описывают, что они собираются сделать с волшебной палочкой, оказавшейся в их распоряжении. Лучшим вариантом будет полностью самостоятельное построение высказывания без опорной лексики.</a:t>
            </a:r>
          </a:p>
          <a:p>
            <a:pPr algn="just"/>
            <a:r>
              <a:rPr lang="ru-RU" dirty="0" smtClean="0"/>
              <a:t>В качестве дополнения можно усложнить задание и попросить их задать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вопросы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друг другу</a:t>
            </a:r>
            <a:r>
              <a:rPr lang="en-US" dirty="0" smtClean="0"/>
              <a:t> (</a:t>
            </a:r>
            <a:r>
              <a:rPr lang="ru-RU" dirty="0" smtClean="0"/>
              <a:t>либо </a:t>
            </a:r>
            <a:r>
              <a:rPr lang="ru-RU" b="1" dirty="0" smtClean="0">
                <a:solidFill>
                  <a:srgbClr val="7030A0"/>
                </a:solidFill>
              </a:rPr>
              <a:t>общие</a:t>
            </a:r>
            <a:r>
              <a:rPr lang="ru-RU" dirty="0" smtClean="0"/>
              <a:t>, либо </a:t>
            </a:r>
            <a:r>
              <a:rPr lang="ru-RU" b="1" dirty="0" smtClean="0">
                <a:solidFill>
                  <a:srgbClr val="0070C0"/>
                </a:solidFill>
              </a:rPr>
              <a:t>специальные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– по кругу).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-2332168" y="2967334"/>
            <a:ext cx="5738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GRAMMAR GAMES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5301208"/>
            <a:ext cx="748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Вариацией такого же задания может быть игра </a:t>
            </a:r>
            <a:r>
              <a:rPr lang="en-US" b="1" dirty="0" smtClean="0">
                <a:solidFill>
                  <a:srgbClr val="FF0000"/>
                </a:solidFill>
              </a:rPr>
              <a:t>Magic Carpet</a:t>
            </a:r>
            <a:r>
              <a:rPr lang="en-US" dirty="0" smtClean="0"/>
              <a:t>.</a:t>
            </a:r>
            <a:endParaRPr lang="ru-RU" dirty="0" smtClean="0"/>
          </a:p>
          <a:p>
            <a:pPr algn="just"/>
            <a:r>
              <a:rPr lang="en-US" dirty="0" smtClean="0"/>
              <a:t>Where are you going to fly on your magic carpet? What are you going to see? What are you going to do there?</a:t>
            </a:r>
            <a:endParaRPr lang="ru-RU" dirty="0"/>
          </a:p>
        </p:txBody>
      </p:sp>
      <p:pic>
        <p:nvPicPr>
          <p:cNvPr id="5124" name="Picture 4" descr="ÐÐ°ÑÑÐ¸Ð½ÐºÐ¸ Ð¿Ð¾ Ð·Ð°Ð¿ÑÐ¾ÑÑ magic w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59" y="2348880"/>
            <a:ext cx="3542803" cy="256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2492896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am going to build a castle.</a:t>
            </a:r>
          </a:p>
          <a:p>
            <a:r>
              <a:rPr lang="en-US" dirty="0" smtClean="0"/>
              <a:t>I am going to make a spaceship.</a:t>
            </a:r>
          </a:p>
          <a:p>
            <a:r>
              <a:rPr lang="en-US" dirty="0" smtClean="0"/>
              <a:t>I am going to paint my room.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Are you going to learn 5000 English words?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What are you going to do with your magic wand?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6632"/>
            <a:ext cx="7488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Игра </a:t>
            </a:r>
            <a:r>
              <a:rPr lang="en-US" dirty="0" smtClean="0">
                <a:solidFill>
                  <a:srgbClr val="FF0000"/>
                </a:solidFill>
              </a:rPr>
              <a:t>‘My Dream Day’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помогает понять разницу между </a:t>
            </a:r>
            <a:r>
              <a:rPr lang="en-US" dirty="0" smtClean="0"/>
              <a:t>the Present Simple/the Present Continuous. </a:t>
            </a:r>
            <a:r>
              <a:rPr lang="ru-RU" dirty="0" smtClean="0"/>
              <a:t>Предлагаем учащимся помечтать и придумать, чем бы они хотели занять свое время. Образец можно написать на доске.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-2332168" y="2967334"/>
            <a:ext cx="5738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GRAMMAR GAMES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497972"/>
              </p:ext>
            </p:extLst>
          </p:nvPr>
        </p:nvGraphicFramePr>
        <p:xfrm>
          <a:off x="1679575" y="1556792"/>
          <a:ext cx="60960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usually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today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(my</a:t>
                      </a:r>
                      <a:r>
                        <a:rPr lang="en-US" baseline="0" dirty="0" smtClean="0"/>
                        <a:t> dream day)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Today</a:t>
                      </a:r>
                      <a:r>
                        <a:rPr lang="en-US" baseline="0" dirty="0" smtClean="0"/>
                        <a:t> is Monday. I usually clean my room…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…but</a:t>
                      </a:r>
                      <a:r>
                        <a:rPr lang="en-US" baseline="0" dirty="0" smtClean="0"/>
                        <a:t> today I am walking in the park and eating ice cream.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Sunday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ÐÐ°ÑÑÐ¸Ð½ÐºÐ¸ Ð¿Ð¾ Ð·Ð°Ð¿ÑÐ¾ÑÑ happy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632094"/>
            <a:ext cx="3600400" cy="112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4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556792"/>
            <a:ext cx="66247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сероссийская</a:t>
            </a:r>
          </a:p>
          <a:p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роверочная</a:t>
            </a:r>
          </a:p>
          <a:p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абота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75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Т</a:t>
            </a:r>
            <a:r>
              <a:rPr lang="ru-RU" b="1" dirty="0" smtClean="0">
                <a:solidFill>
                  <a:srgbClr val="7030A0"/>
                </a:solidFill>
              </a:rPr>
              <a:t>радиционные подходы к обучению грамматике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90689"/>
            <a:ext cx="8712968" cy="4402607"/>
          </a:xfrm>
        </p:spPr>
        <p:txBody>
          <a:bodyPr>
            <a:normAutofit fontScale="92500" lnSpcReduction="10000"/>
          </a:bodyPr>
          <a:lstStyle/>
          <a:p>
            <a:pPr marL="742950" indent="-742950" algn="ctr">
              <a:buAutoNum type="arabicPeriod"/>
            </a:pPr>
            <a:r>
              <a:rPr lang="ru-RU" sz="3600" dirty="0" smtClean="0">
                <a:solidFill>
                  <a:schemeClr val="accent6"/>
                </a:solidFill>
              </a:rPr>
              <a:t>эксплицитный подход (на основе правил)</a:t>
            </a:r>
          </a:p>
          <a:p>
            <a:pPr marL="742950" indent="-742950" algn="ctr">
              <a:buAutoNum type="arabicPeriod"/>
            </a:pPr>
            <a:endParaRPr lang="ru-RU" sz="3600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6"/>
                </a:solidFill>
              </a:rPr>
              <a:t/>
            </a:r>
            <a:br>
              <a:rPr lang="ru-RU" sz="3600" dirty="0" smtClean="0">
                <a:solidFill>
                  <a:schemeClr val="accent6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2. имплицитный подход (без правил) </a:t>
            </a:r>
          </a:p>
          <a:p>
            <a:pPr marL="0" indent="0" algn="ctr">
              <a:buNone/>
            </a:pPr>
            <a:endParaRPr lang="ru-RU" sz="36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sz="36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. дифференцированный подход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105537"/>
              </p:ext>
            </p:extLst>
          </p:nvPr>
        </p:nvGraphicFramePr>
        <p:xfrm>
          <a:off x="1524000" y="2492693"/>
          <a:ext cx="6096000" cy="64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3138285799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518403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Дедуктивный метод (от общего к частному)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Индуктивный метод (от частного к общему</a:t>
                      </a:r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8070175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33952"/>
              </p:ext>
            </p:extLst>
          </p:nvPr>
        </p:nvGraphicFramePr>
        <p:xfrm>
          <a:off x="1547664" y="4293096"/>
          <a:ext cx="6096000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3138285799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518403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Структурный</a:t>
                      </a:r>
                      <a:r>
                        <a:rPr lang="ru-RU" baseline="0" dirty="0" smtClean="0"/>
                        <a:t> метод</a:t>
                      </a:r>
                    </a:p>
                    <a:p>
                      <a:r>
                        <a:rPr lang="ru-RU" baseline="0" dirty="0" smtClean="0"/>
                        <a:t>(подстановочные таблицы и др.)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Коммуникативный метод</a:t>
                      </a:r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8070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4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t="10109" r="53811" b="21349"/>
          <a:stretch/>
        </p:blipFill>
        <p:spPr bwMode="auto">
          <a:xfrm>
            <a:off x="1115616" y="615104"/>
            <a:ext cx="6840760" cy="607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7642" y="116632"/>
            <a:ext cx="5257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Лексико-грамматический раздел ВПР для 11 класса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5" t="10109" r="5100" b="26236"/>
          <a:stretch/>
        </p:blipFill>
        <p:spPr bwMode="auto">
          <a:xfrm>
            <a:off x="1043608" y="548680"/>
            <a:ext cx="6912768" cy="618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7642" y="116632"/>
            <a:ext cx="5257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Лексико-грамматический раздел ВПР для 11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0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31640" y="35332"/>
            <a:ext cx="702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Логика выполнения заданий из лексико-грамматического раздела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8131" y="369332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Часть речи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44" y="738665"/>
            <a:ext cx="2445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Прилагательные и наречия: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степени сравнения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устойчивые конструкции</a:t>
            </a:r>
            <a:br>
              <a:rPr lang="ru-RU" sz="1400" dirty="0" smtClean="0"/>
            </a:br>
            <a:r>
              <a:rPr lang="en-US" sz="1400" dirty="0" smtClean="0"/>
              <a:t>as … as/not so … as</a:t>
            </a:r>
            <a:endParaRPr lang="ru-RU" sz="140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3317107" y="2856898"/>
            <a:ext cx="2348200" cy="1"/>
          </a:xfrm>
          <a:prstGeom prst="line">
            <a:avLst/>
          </a:prstGeom>
          <a:ln w="730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99792" y="769443"/>
            <a:ext cx="33874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/>
              <a:t>Преобразование личного местоимения:</a:t>
            </a:r>
          </a:p>
          <a:p>
            <a:pPr algn="ctr"/>
            <a:r>
              <a:rPr lang="en-US" sz="1400" dirty="0"/>
              <a:t>t</a:t>
            </a:r>
            <a:r>
              <a:rPr lang="en-US" sz="1400" dirty="0" smtClean="0"/>
              <a:t>hey – their – theirs – them – themselves</a:t>
            </a:r>
            <a:endParaRPr lang="ru-RU" sz="1400" dirty="0" smtClean="0"/>
          </a:p>
          <a:p>
            <a:pPr algn="ctr"/>
            <a:r>
              <a:rPr lang="ru-RU" sz="1400" b="1" i="1" dirty="0" smtClean="0"/>
              <a:t>Указательные местоимения:</a:t>
            </a:r>
          </a:p>
          <a:p>
            <a:pPr algn="ctr"/>
            <a:r>
              <a:rPr lang="en-US" sz="1400" dirty="0"/>
              <a:t>t</a:t>
            </a:r>
            <a:r>
              <a:rPr lang="en-US" sz="1400" dirty="0" smtClean="0"/>
              <a:t>his-that-these-those</a:t>
            </a:r>
            <a:endParaRPr lang="ru-RU" sz="1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012160" y="750935"/>
            <a:ext cx="31723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/>
              <a:t>Числительные</a:t>
            </a:r>
            <a:r>
              <a:rPr lang="ru-RU" sz="1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количественные</a:t>
            </a:r>
            <a:r>
              <a:rPr lang="en-US" sz="1400" dirty="0" smtClean="0"/>
              <a:t> (one, two, three)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порядковые</a:t>
            </a:r>
            <a:r>
              <a:rPr lang="en-US" sz="1400" dirty="0" smtClean="0"/>
              <a:t> (the first, second, third)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особые формы (</a:t>
            </a:r>
            <a:r>
              <a:rPr lang="en-US" sz="1400" dirty="0"/>
              <a:t>o</a:t>
            </a:r>
            <a:r>
              <a:rPr lang="en-US" sz="1400" dirty="0" smtClean="0"/>
              <a:t>nce, twice, thrice)</a:t>
            </a:r>
            <a:endParaRPr lang="ru-RU" sz="1400" dirty="0"/>
          </a:p>
        </p:txBody>
      </p:sp>
      <p:sp>
        <p:nvSpPr>
          <p:cNvPr id="16" name="Овал 15"/>
          <p:cNvSpPr/>
          <p:nvPr/>
        </p:nvSpPr>
        <p:spPr>
          <a:xfrm>
            <a:off x="3576845" y="2369881"/>
            <a:ext cx="1781589" cy="92434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Глагол</a:t>
            </a:r>
            <a:endParaRPr lang="ru-RU" sz="2800" b="1" dirty="0"/>
          </a:p>
        </p:txBody>
      </p:sp>
      <p:sp>
        <p:nvSpPr>
          <p:cNvPr id="17" name="Пятиугольник 16"/>
          <p:cNvSpPr/>
          <p:nvPr/>
        </p:nvSpPr>
        <p:spPr>
          <a:xfrm flipH="1">
            <a:off x="180147" y="2509029"/>
            <a:ext cx="3204128" cy="64604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Личная форма</a:t>
            </a:r>
            <a:endParaRPr lang="ru-RU" b="1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6385892" y="3144994"/>
            <a:ext cx="0" cy="2075694"/>
          </a:xfrm>
          <a:prstGeom prst="line">
            <a:avLst/>
          </a:prstGeom>
          <a:ln w="730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ятиугольник 17"/>
          <p:cNvSpPr/>
          <p:nvPr/>
        </p:nvSpPr>
        <p:spPr>
          <a:xfrm>
            <a:off x="5588277" y="2509029"/>
            <a:ext cx="3314700" cy="646044"/>
          </a:xfrm>
          <a:prstGeom prst="homePlate">
            <a:avLst/>
          </a:prstGeom>
          <a:solidFill>
            <a:srgbClr val="6F5ABA"/>
          </a:solidFill>
          <a:ln>
            <a:solidFill>
              <a:srgbClr val="6F5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Неличная форма</a:t>
            </a:r>
            <a:endParaRPr lang="ru-RU" b="1" dirty="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5970935" y="3294222"/>
            <a:ext cx="2261152" cy="596347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Инфинитив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5970934" y="3959282"/>
            <a:ext cx="2261152" cy="596347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Причастие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5970934" y="4624342"/>
            <a:ext cx="2261152" cy="59634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Герундий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0" name="Прямая соединительная линия 29"/>
          <p:cNvCxnSpPr>
            <a:endCxn id="25" idx="0"/>
          </p:cNvCxnSpPr>
          <p:nvPr/>
        </p:nvCxnSpPr>
        <p:spPr>
          <a:xfrm>
            <a:off x="2253698" y="3335748"/>
            <a:ext cx="0" cy="2075694"/>
          </a:xfrm>
          <a:prstGeom prst="line">
            <a:avLst/>
          </a:prstGeom>
          <a:ln w="730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284267" y="3959282"/>
            <a:ext cx="618710" cy="1261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-</a:t>
            </a:r>
            <a:r>
              <a:rPr lang="en-US" b="1" dirty="0" smtClean="0"/>
              <a:t>ING (!)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188227" y="3294222"/>
            <a:ext cx="693254" cy="19264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СИНТАКСИЧЕСКИЕ</a:t>
            </a:r>
            <a:br>
              <a:rPr lang="ru-RU" b="1" dirty="0" smtClean="0"/>
            </a:br>
            <a:r>
              <a:rPr lang="ru-RU" b="1" dirty="0" smtClean="0"/>
              <a:t>ФУНКЦИИ</a:t>
            </a:r>
            <a:endParaRPr lang="ru-RU" b="1" dirty="0"/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1123122" y="3580666"/>
            <a:ext cx="2261152" cy="596347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Активный залог</a:t>
            </a:r>
            <a:endParaRPr lang="ru-RU" b="1" dirty="0"/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1123122" y="5411443"/>
            <a:ext cx="2261152" cy="596347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Пассивный залог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08801" y="4389504"/>
            <a:ext cx="2884832" cy="79406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Временная форма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Выгнутая влево стрелка 36"/>
          <p:cNvSpPr/>
          <p:nvPr/>
        </p:nvSpPr>
        <p:spPr>
          <a:xfrm flipH="1">
            <a:off x="3771155" y="3699199"/>
            <a:ext cx="548640" cy="120277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Выгнутая влево стрелка 37"/>
          <p:cNvSpPr/>
          <p:nvPr/>
        </p:nvSpPr>
        <p:spPr>
          <a:xfrm rot="10800000" flipH="1">
            <a:off x="180148" y="3513245"/>
            <a:ext cx="548640" cy="12218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Выгнутая влево стрелка 38"/>
          <p:cNvSpPr/>
          <p:nvPr/>
        </p:nvSpPr>
        <p:spPr>
          <a:xfrm flipH="1">
            <a:off x="3773642" y="4805017"/>
            <a:ext cx="548640" cy="120277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лево стрелка 39"/>
          <p:cNvSpPr/>
          <p:nvPr/>
        </p:nvSpPr>
        <p:spPr>
          <a:xfrm rot="10800000" flipH="1">
            <a:off x="182634" y="4619063"/>
            <a:ext cx="548640" cy="12218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2026"/>
            <a:ext cx="5204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Серия «</a:t>
            </a:r>
            <a:r>
              <a:rPr lang="ru-RU" b="1" dirty="0" smtClean="0">
                <a:solidFill>
                  <a:srgbClr val="FF0000"/>
                </a:solidFill>
              </a:rPr>
              <a:t>Проверочные работы</a:t>
            </a:r>
            <a:r>
              <a:rPr lang="ru-RU" b="1" dirty="0" smtClean="0"/>
              <a:t>» для </a:t>
            </a:r>
            <a:r>
              <a:rPr lang="ru-RU" b="1" dirty="0" smtClean="0">
                <a:solidFill>
                  <a:srgbClr val="FF0000"/>
                </a:solidFill>
              </a:rPr>
              <a:t>4 – 10 </a:t>
            </a:r>
            <a:r>
              <a:rPr lang="ru-RU" b="1" dirty="0" smtClean="0"/>
              <a:t>классов </a:t>
            </a:r>
            <a:br>
              <a:rPr lang="ru-RU" b="1" dirty="0" smtClean="0"/>
            </a:br>
            <a:r>
              <a:rPr lang="ru-RU" b="1" dirty="0" smtClean="0"/>
              <a:t>(издательство «Титул», 2018 г.)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56138" y="1340768"/>
            <a:ext cx="32403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Позволяет поэтапно </a:t>
            </a:r>
            <a:br>
              <a:rPr lang="ru-RU" dirty="0" smtClean="0"/>
            </a:br>
            <a:r>
              <a:rPr lang="ru-RU" dirty="0" smtClean="0"/>
              <a:t>(с увеличением сложности </a:t>
            </a:r>
            <a:r>
              <a:rPr lang="ru-RU" dirty="0"/>
              <a:t>и</a:t>
            </a:r>
            <a:r>
              <a:rPr lang="ru-RU" dirty="0" smtClean="0"/>
              <a:t> объема заданий) подготовить учащихся к сдаче ВПР, ОГЭ, ЕГЭ. 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Итоговый тест в конце каждого учебного года, проведенный учителем, станет хорошей тренировкой, что </a:t>
            </a:r>
            <a:r>
              <a:rPr lang="ru-RU" dirty="0" smtClean="0">
                <a:solidFill>
                  <a:srgbClr val="FF0000"/>
                </a:solidFill>
              </a:rPr>
              <a:t>поможет снять страх перед реальным экзаменом в будущем и позволит объективно оценить уровень развития навыков учащихся по всем 4 видам речевой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D:\docs\456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6514"/>
            <a:ext cx="5748634" cy="50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9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917" y="1915298"/>
            <a:ext cx="7886700" cy="474499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мой сайт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en-US" sz="5400" b="1" dirty="0" smtClean="0"/>
              <a:t>www.</a:t>
            </a:r>
            <a:r>
              <a:rPr lang="en-US" sz="5400" b="1" dirty="0" smtClean="0">
                <a:solidFill>
                  <a:srgbClr val="FF0000"/>
                </a:solidFill>
              </a:rPr>
              <a:t>fri</a:t>
            </a:r>
            <a:r>
              <a:rPr lang="en-US" sz="5400" b="1" dirty="0" smtClean="0">
                <a:solidFill>
                  <a:srgbClr val="002060"/>
                </a:solidFill>
              </a:rPr>
              <a:t>english</a:t>
            </a:r>
            <a:r>
              <a:rPr lang="en-US" sz="5400" b="1" dirty="0" smtClean="0"/>
              <a:t>.ru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Thank </a:t>
            </a:r>
            <a:r>
              <a:rPr lang="en-US" sz="48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you for your attention!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7642"/>
            <a:ext cx="3024336" cy="16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Deductive and inductive approaches*</a:t>
            </a:r>
            <a:endParaRPr lang="ru-RU" dirty="0"/>
          </a:p>
        </p:txBody>
      </p:sp>
      <p:pic>
        <p:nvPicPr>
          <p:cNvPr id="2050" name="Picture 2" descr="jonhir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500337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onhir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799"/>
            <a:ext cx="3816424" cy="428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8364" y="6237312"/>
            <a:ext cx="7279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 в отечественной методике разделяются понятия «подход» и «метод»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3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1844824"/>
            <a:ext cx="5184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/>
              <a:t>“While </a:t>
            </a:r>
            <a:r>
              <a:rPr lang="en-US" i="1" dirty="0"/>
              <a:t>it might be appropriate at times to articulate a rule and then proceed to instances, </a:t>
            </a:r>
            <a:r>
              <a:rPr lang="en-US" i="1" dirty="0">
                <a:solidFill>
                  <a:srgbClr val="FF0000"/>
                </a:solidFill>
              </a:rPr>
              <a:t>most of the evidence </a:t>
            </a:r>
            <a:r>
              <a:rPr lang="en-US" i="1" dirty="0"/>
              <a:t>in communicative second language teaching points to the </a:t>
            </a:r>
            <a:r>
              <a:rPr lang="en-US" i="1" dirty="0">
                <a:solidFill>
                  <a:srgbClr val="FF0000"/>
                </a:solidFill>
              </a:rPr>
              <a:t>superiority of an inductive </a:t>
            </a:r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approach </a:t>
            </a:r>
            <a:r>
              <a:rPr lang="en-US" i="1" dirty="0" smtClean="0"/>
              <a:t>to </a:t>
            </a:r>
            <a:r>
              <a:rPr lang="en-US" i="1" dirty="0"/>
              <a:t>rules </a:t>
            </a:r>
            <a:r>
              <a:rPr lang="en-US" i="1" dirty="0" smtClean="0"/>
              <a:t>and generalizations”.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			</a:t>
            </a:r>
          </a:p>
          <a:p>
            <a:pPr algn="just"/>
            <a:r>
              <a:rPr lang="en-US" i="1" dirty="0"/>
              <a:t>	</a:t>
            </a:r>
            <a:r>
              <a:rPr lang="en-US" i="1" dirty="0" smtClean="0"/>
              <a:t>			– </a:t>
            </a:r>
            <a:r>
              <a:rPr lang="en-US" i="1" dirty="0"/>
              <a:t>Brown, 2007</a:t>
            </a:r>
            <a:endParaRPr lang="ru-RU" dirty="0"/>
          </a:p>
        </p:txBody>
      </p:sp>
      <p:pic>
        <p:nvPicPr>
          <p:cNvPr id="3074" name="Picture 2" descr="Scales, Balance, Symbol, Justice, Court, Leg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0" y="1281316"/>
            <a:ext cx="2877340" cy="28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5816" y="548680"/>
            <a:ext cx="3314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Deductive or inductive teaching?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209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732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П</a:t>
            </a:r>
            <a:r>
              <a:rPr lang="ru-RU" sz="4000" b="1" dirty="0" smtClean="0">
                <a:solidFill>
                  <a:srgbClr val="7030A0"/>
                </a:solidFill>
              </a:rPr>
              <a:t>рактические подходы к обучению грамматике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166" y="1968138"/>
            <a:ext cx="1149532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62249" y="1968138"/>
            <a:ext cx="1149532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78333" y="1968137"/>
            <a:ext cx="1149532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3197" y="1968136"/>
            <a:ext cx="1149532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93923" y="1968136"/>
            <a:ext cx="1149532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920741" y="2508068"/>
            <a:ext cx="130628" cy="113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98722" y="2508068"/>
            <a:ext cx="130628" cy="113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76703" y="2508068"/>
            <a:ext cx="130628" cy="113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46166" y="1619794"/>
            <a:ext cx="8084702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940526" y="1619795"/>
            <a:ext cx="0" cy="2612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240066" y="1619795"/>
            <a:ext cx="0" cy="2612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537124" y="1619795"/>
            <a:ext cx="0" cy="2612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931086" y="1619795"/>
            <a:ext cx="0" cy="2612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465565" y="1619795"/>
            <a:ext cx="0" cy="2612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6166" y="5181790"/>
            <a:ext cx="1149532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662249" y="5181790"/>
            <a:ext cx="1149532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978333" y="5181789"/>
            <a:ext cx="1149532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353197" y="5181788"/>
            <a:ext cx="1149532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893923" y="5181788"/>
            <a:ext cx="1149532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5920741" y="5721720"/>
            <a:ext cx="130628" cy="113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098722" y="5721720"/>
            <a:ext cx="130628" cy="113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276703" y="5721720"/>
            <a:ext cx="130628" cy="113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гнутая вверх стрелка 29"/>
          <p:cNvSpPr/>
          <p:nvPr/>
        </p:nvSpPr>
        <p:spPr>
          <a:xfrm>
            <a:off x="940525" y="4740965"/>
            <a:ext cx="1299541" cy="4408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верх стрелка 30"/>
          <p:cNvSpPr/>
          <p:nvPr/>
        </p:nvSpPr>
        <p:spPr>
          <a:xfrm>
            <a:off x="2263284" y="4740965"/>
            <a:ext cx="1299541" cy="4408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>
            <a:off x="3575001" y="4740965"/>
            <a:ext cx="1299541" cy="4408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верх стрелка 32"/>
          <p:cNvSpPr/>
          <p:nvPr/>
        </p:nvSpPr>
        <p:spPr>
          <a:xfrm>
            <a:off x="5270970" y="4720237"/>
            <a:ext cx="2287739" cy="4408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8043455" y="4942777"/>
            <a:ext cx="38741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 rot="16200000">
            <a:off x="6576909" y="3300105"/>
            <a:ext cx="4473269" cy="5963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результат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34178" y="904461"/>
            <a:ext cx="494472" cy="65929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</a:p>
        </p:txBody>
      </p:sp>
      <p:sp>
        <p:nvSpPr>
          <p:cNvPr id="56" name="Овал 55"/>
          <p:cNvSpPr/>
          <p:nvPr/>
        </p:nvSpPr>
        <p:spPr>
          <a:xfrm>
            <a:off x="134178" y="5986669"/>
            <a:ext cx="494472" cy="6592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134179" y="2686796"/>
            <a:ext cx="8296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ногократная проработка грамматического материала с постепенным увеличением его объема и сложности</a:t>
            </a:r>
            <a:br>
              <a:rPr lang="ru-RU" dirty="0" smtClean="0"/>
            </a:br>
            <a:r>
              <a:rPr lang="ru-RU" dirty="0" smtClean="0"/>
              <a:t>(удобно при систематическом изучении языка в рамках курса, рассчитанного на несколько лет </a:t>
            </a:r>
            <a:r>
              <a:rPr lang="ru-RU" dirty="0" smtClean="0"/>
              <a:t>(</a:t>
            </a:r>
            <a:r>
              <a:rPr lang="ru-RU" dirty="0" smtClean="0"/>
              <a:t>большинство УМК))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700873" y="5999634"/>
            <a:ext cx="8097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азумно применение в условиях ограниченного периода времени, в частности,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при </a:t>
            </a:r>
            <a:r>
              <a:rPr lang="ru-RU" dirty="0" smtClean="0"/>
              <a:t>подготовке к экзаменам</a:t>
            </a:r>
            <a:endParaRPr lang="ru-RU" dirty="0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0" y="3996339"/>
            <a:ext cx="8515350" cy="190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8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cs\Titul\Презентации\4 language ski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27"/>
            <a:ext cx="725252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6021288"/>
            <a:ext cx="7060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Пропорциональное развитие четырех видов речевой деятельности – </a:t>
            </a:r>
            <a:br>
              <a:rPr lang="ru-RU" dirty="0" smtClean="0"/>
            </a:br>
            <a:r>
              <a:rPr lang="ru-RU" dirty="0" smtClean="0"/>
              <a:t>одна из важнейших задач в учебном процессе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1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Consciousness-Raising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(also ‘Awareness-Raising’)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approach</a:t>
            </a:r>
            <a:r>
              <a:rPr lang="en-US" dirty="0"/>
              <a:t> to the teaching of grammar in which instruction in grammar (through drills, grammar explanation, and other form-focused activities) is viewed as a way of raising learner’s awareness of grammatical features of the language. This is thought to indirectly facilitate second language acquisition. A consciousness-raising approach is contrasted with traditional approaches to the teaching of grammar in which the goal is to </a:t>
            </a:r>
            <a:r>
              <a:rPr lang="en-US" dirty="0" err="1" smtClean="0"/>
              <a:t>instil</a:t>
            </a:r>
            <a:r>
              <a:rPr lang="en-US" dirty="0" smtClean="0"/>
              <a:t> </a:t>
            </a:r>
            <a:r>
              <a:rPr lang="en-US" dirty="0"/>
              <a:t>correct grammatical patterns and habits directly.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(</a:t>
            </a:r>
            <a:r>
              <a:rPr lang="en-US" i="1" dirty="0"/>
              <a:t>Richards, </a:t>
            </a:r>
            <a:r>
              <a:rPr lang="en-US" i="1" dirty="0" smtClean="0"/>
              <a:t>Plat</a:t>
            </a:r>
            <a:r>
              <a:rPr lang="en-US" i="1" dirty="0"/>
              <a:t>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627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three stages of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consciousness-raising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2689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Becoming aware or conscious of a new phenomenon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Recognizing the phenomenon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Producing/reproducing </a:t>
            </a:r>
            <a:r>
              <a:rPr lang="en-US" dirty="0" smtClean="0"/>
              <a:t>it on your own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13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1909</Words>
  <Application>Microsoft Office PowerPoint</Application>
  <PresentationFormat>Экран (4:3)</PresentationFormat>
  <Paragraphs>290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Подготовка школьников  к выполнению заданий по грамматике в ВПР, ОГЭ и ЕГЭ</vt:lpstr>
      <vt:lpstr>Презентация PowerPoint</vt:lpstr>
      <vt:lpstr>Традиционные подходы к обучению грамматике</vt:lpstr>
      <vt:lpstr>Deductive and inductive approaches*</vt:lpstr>
      <vt:lpstr>Презентация PowerPoint</vt:lpstr>
      <vt:lpstr>Практические подходы к обучению грамматике</vt:lpstr>
      <vt:lpstr>Презентация PowerPoint</vt:lpstr>
      <vt:lpstr>Consciousness-Raising  (also ‘Awareness-Raising’)</vt:lpstr>
      <vt:lpstr>The three stages of  consciousness-raising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мой сайт www.frienglish.ru  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школьников  к выполнению заданий по грамматике в ВПР, ОГЭ и ЕГЭ</dc:title>
  <dc:creator>Kirill</dc:creator>
  <cp:lastModifiedBy>Kirill</cp:lastModifiedBy>
  <cp:revision>69</cp:revision>
  <dcterms:created xsi:type="dcterms:W3CDTF">2018-09-02T06:23:50Z</dcterms:created>
  <dcterms:modified xsi:type="dcterms:W3CDTF">2018-09-17T06:43:20Z</dcterms:modified>
</cp:coreProperties>
</file>