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1" r:id="rId6"/>
    <p:sldId id="263" r:id="rId7"/>
    <p:sldId id="266" r:id="rId8"/>
    <p:sldId id="290" r:id="rId9"/>
    <p:sldId id="274" r:id="rId10"/>
    <p:sldId id="277" r:id="rId11"/>
    <p:sldId id="276" r:id="rId12"/>
    <p:sldId id="281" r:id="rId13"/>
    <p:sldId id="285" r:id="rId14"/>
    <p:sldId id="291" r:id="rId15"/>
    <p:sldId id="283" r:id="rId16"/>
    <p:sldId id="284" r:id="rId17"/>
    <p:sldId id="289" r:id="rId18"/>
  </p:sldIdLst>
  <p:sldSz cx="9144000" cy="6858000" type="screen4x3"/>
  <p:notesSz cx="6735763" cy="9799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794C3-062F-4852-922B-510C37A8C282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390C7-CC6A-4E25-88DF-FC95E9F72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70E5D-6ED3-431E-8A50-BAEADE02569D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D224-F364-41FD-A6EF-B995B21CB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10ECA-DED0-46BC-B10C-AE8A1E48FEAC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F166C-70B8-49F4-8C4C-8283EE2DE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D1EC-CBC7-4397-8205-E0F19493049A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A5B42-F6FB-430E-A88A-AC04C945F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C0186-B0F5-42E6-AF25-FC0B1889F1B2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53FA4-B720-4BBD-88CF-45512081B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E4567-FDD4-436A-9B63-0781F924E659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ED72-0B24-449D-96B9-E2C1496F1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2037-5380-4538-8857-CBB0001201B4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844F-938F-4A1D-BFB8-4EC76DF64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1B68-262A-4C88-9C65-494550F912B3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62265-BDC6-4637-B13C-19CF1F4B2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A6F36-017F-4A34-8169-7D5A4C2A6BB1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4B6E1-C5FF-4A2F-B410-EAFAABEDE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B049B-A20A-4F8C-B0D1-DE4551FD8A2D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0E389-2A02-4706-82AE-8BAF275C0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D3638-CBFB-4A4E-8A6C-48EB01C83E0A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CA3C-4E72-47EF-B35F-6BEFCFF53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807071-B3CC-45EE-BED9-70E57C6724F8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9587C0-ED0F-43D1-9546-CA96538E9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5" descr="londonskiy-zoopark_7057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15375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accent6"/>
                </a:solidFill>
              </a:rPr>
              <a:t>WELCOME     TO                            LONDON     ZOO</a:t>
            </a:r>
            <a:endParaRPr lang="ru-RU" sz="6000" b="1" dirty="0">
              <a:solidFill>
                <a:schemeClr val="accent6"/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40650" y="5589588"/>
            <a:ext cx="1046163" cy="196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b="1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08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643182"/>
            <a:ext cx="4833958" cy="4000528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chemeClr val="tx2"/>
                </a:solidFill>
              </a:rPr>
              <a:t>The lion’s family: a father and a mother. They are strong and clever.  And their baby is small and friendly </a:t>
            </a:r>
            <a:r>
              <a:rPr lang="ru-RU" sz="3200" b="1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5" name="Рисунок 4" descr="l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000240"/>
            <a:ext cx="4500562" cy="3857628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The baby lions are so pretty and funny. They look like big kittens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article-1206327-060CF20F000005DC-302_634x4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71612"/>
            <a:ext cx="7929618" cy="4877447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2643187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tx2"/>
                </a:solidFill>
                <a:latin typeface="Berlin Sans FB" pitchFamily="34" charset="0"/>
              </a:rPr>
              <a:t>London Zoo has different species of animals, from the smallest monkey to the tallest giraffe.</a:t>
            </a:r>
            <a:r>
              <a:rPr lang="ru-RU" sz="2800" smtClean="0">
                <a:solidFill>
                  <a:schemeClr val="tx2"/>
                </a:solidFill>
                <a:latin typeface="Berlin Sans FB" pitchFamily="34" charset="0"/>
              </a:rPr>
              <a:t> </a:t>
            </a:r>
            <a:r>
              <a:rPr lang="en-US" sz="2800" smtClean="0">
                <a:solidFill>
                  <a:schemeClr val="tx2"/>
                </a:solidFill>
                <a:latin typeface="Berlin Sans FB" pitchFamily="34" charset="0"/>
              </a:rPr>
              <a:t>Over 12,000 animals live in the Zoo today, many of them  are rare and endangered. </a:t>
            </a:r>
            <a:r>
              <a:rPr lang="ru-RU" sz="2800" smtClean="0">
                <a:solidFill>
                  <a:schemeClr val="tx2"/>
                </a:solidFill>
              </a:rPr>
              <a:t/>
            </a:r>
            <a:br>
              <a:rPr lang="ru-RU" sz="2800" smtClean="0">
                <a:solidFill>
                  <a:schemeClr val="tx2"/>
                </a:solidFill>
              </a:rPr>
            </a:br>
            <a:endParaRPr lang="ru-RU" sz="2800" smtClean="0">
              <a:solidFill>
                <a:schemeClr val="tx2"/>
              </a:solidFill>
            </a:endParaRPr>
          </a:p>
        </p:txBody>
      </p:sp>
      <p:pic>
        <p:nvPicPr>
          <p:cNvPr id="5" name="Рисунок 4" descr="siam-cat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28934"/>
            <a:ext cx="4381497" cy="3686175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Содержимое 3" descr="f_181198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2357430"/>
            <a:ext cx="5014713" cy="3714752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These animals are endangered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The giant panda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im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928802"/>
            <a:ext cx="7500990" cy="4357717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The black rhino </a:t>
            </a: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323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85860"/>
            <a:ext cx="8143931" cy="5286412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The African elephants</a:t>
            </a: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pic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71612"/>
            <a:ext cx="8358246" cy="4857784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The white tiger is endangered too</a:t>
            </a: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hilo_attractions_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14488"/>
            <a:ext cx="7143800" cy="450059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tx2"/>
                </a:solidFill>
              </a:rPr>
              <a:t>Thank</a:t>
            </a:r>
            <a:r>
              <a:rPr lang="ru-RU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you for your attention</a:t>
            </a:r>
            <a:endParaRPr lang="ru-RU" b="1" smtClean="0">
              <a:solidFill>
                <a:schemeClr val="tx2"/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b="1" smtClean="0">
                <a:solidFill>
                  <a:srgbClr val="0070C0"/>
                </a:solidFill>
              </a:rPr>
              <a:t>COME  TO LONDON ZOO!</a:t>
            </a:r>
            <a:endParaRPr lang="ru-RU" b="1" smtClean="0">
              <a:solidFill>
                <a:srgbClr val="0070C0"/>
              </a:solidFill>
            </a:endParaRPr>
          </a:p>
        </p:txBody>
      </p:sp>
      <p:pic>
        <p:nvPicPr>
          <p:cNvPr id="4" name="Рисунок 3" descr="2379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357430"/>
            <a:ext cx="7929618" cy="425291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87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tx2"/>
                </a:solidFill>
                <a:latin typeface="Berlin Sans FB" pitchFamily="34" charset="0"/>
              </a:rPr>
              <a:t>London Zoo </a:t>
            </a:r>
            <a:r>
              <a:rPr lang="ru-RU" sz="3200" smtClean="0">
                <a:solidFill>
                  <a:schemeClr val="tx2"/>
                </a:solidFill>
              </a:rPr>
              <a:t> </a:t>
            </a:r>
            <a:r>
              <a:rPr lang="en-US" sz="3200" smtClean="0">
                <a:solidFill>
                  <a:schemeClr val="tx2"/>
                </a:solidFill>
                <a:latin typeface="Berlin Sans FB" pitchFamily="34" charset="0"/>
              </a:rPr>
              <a:t>is one of the most famous of all London attractions. It is situated in Regent’s Park</a:t>
            </a:r>
            <a:r>
              <a:rPr lang="ru-RU" sz="3200" smtClean="0">
                <a:solidFill>
                  <a:schemeClr val="tx2"/>
                </a:solidFill>
                <a:latin typeface="Berlin Sans FB" pitchFamily="34" charset="0"/>
              </a:rPr>
              <a:t> </a:t>
            </a:r>
            <a:r>
              <a:rPr lang="en-US" sz="3200" smtClean="0">
                <a:solidFill>
                  <a:schemeClr val="tx2"/>
                </a:solidFill>
                <a:latin typeface="Berlin Sans FB" pitchFamily="34" charset="0"/>
              </a:rPr>
              <a:t>and was opened in 1828</a:t>
            </a:r>
            <a:r>
              <a:rPr lang="ru-RU" sz="3200" smtClean="0">
                <a:solidFill>
                  <a:schemeClr val="tx2"/>
                </a:solidFill>
                <a:latin typeface="Berlin Sans FB" pitchFamily="34" charset="0"/>
              </a:rPr>
              <a:t> </a:t>
            </a:r>
            <a:r>
              <a:rPr lang="en-US" sz="3200" smtClean="0">
                <a:solidFill>
                  <a:schemeClr val="tx2"/>
                </a:solidFill>
                <a:latin typeface="Berlin Sans FB" pitchFamily="34" charset="0"/>
              </a:rPr>
              <a:t>by the Zoological Society of London</a:t>
            </a:r>
            <a:endParaRPr lang="ru-RU" sz="3200" smtClean="0">
              <a:solidFill>
                <a:schemeClr val="tx2"/>
              </a:solidFill>
            </a:endParaRPr>
          </a:p>
        </p:txBody>
      </p:sp>
      <p:sp>
        <p:nvSpPr>
          <p:cNvPr id="14338" name="Содержимое 4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37687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Berlin Sans FB" pitchFamily="34" charset="0"/>
              </a:rPr>
              <a:t>.</a:t>
            </a:r>
            <a:endParaRPr lang="ru-RU" smtClean="0"/>
          </a:p>
        </p:txBody>
      </p:sp>
      <p:pic>
        <p:nvPicPr>
          <p:cNvPr id="7" name="Рисунок 6" descr="6675715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00306"/>
            <a:ext cx="4500594" cy="4071966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571744"/>
            <a:ext cx="4429156" cy="3929090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This is the oldest zoo and we can see it on the map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ZooM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628800"/>
            <a:ext cx="6786610" cy="4800597"/>
          </a:xfr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/>
                </a:solidFill>
                <a:latin typeface="Berlin Sans FB" pitchFamily="34" charset="0"/>
              </a:rPr>
              <a:t>A lot of tourists come to the Zoo. The Zoo is opened every day from 9 o’clock in the morning till 7 o’clock in the evening. 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m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214530"/>
            <a:ext cx="7358114" cy="464347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tx2"/>
                </a:solidFill>
                <a:latin typeface="Berlin Sans FB" pitchFamily="34" charset="0"/>
              </a:rPr>
              <a:t>Visitors can find out facts about the animals, where they live, what they eat and if they are endangered.</a:t>
            </a:r>
            <a:endParaRPr lang="ru-RU" sz="3200" smtClean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1fde0a7594c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143116"/>
            <a:ext cx="7286676" cy="435771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2571750" cy="5154612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tx2"/>
                </a:solidFill>
              </a:rPr>
              <a:t>There are a lot of unusual statues at the Zoo</a:t>
            </a:r>
            <a:endParaRPr lang="ru-RU" sz="3600" smtClean="0">
              <a:solidFill>
                <a:schemeClr val="tx2"/>
              </a:solidFill>
            </a:endParaRPr>
          </a:p>
        </p:txBody>
      </p:sp>
      <p:pic>
        <p:nvPicPr>
          <p:cNvPr id="6" name="Содержимое 5" descr="zoo-bird_674770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792" y="248571"/>
            <a:ext cx="2810756" cy="273038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Содержимое 3" descr="zoo-tyreannosaurus_674763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260648"/>
            <a:ext cx="2880320" cy="2664295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Содержимое 3" descr="scarkuz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3179808"/>
            <a:ext cx="2808312" cy="3142172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5" descr="london_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3140968"/>
            <a:ext cx="2736304" cy="318101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There are about 650 kinds of different animals at the Zoo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uk-london-zo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643050"/>
            <a:ext cx="4167189" cy="3857652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261797908_ring-tailed_coatis_london_zo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786058"/>
            <a:ext cx="4500594" cy="3833820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Zebra is strong and beautiful</a:t>
            </a: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65e1ca7dc1f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71612"/>
            <a:ext cx="8286808" cy="500066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The polar bear is a good swimmer</a:t>
            </a: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zoo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600200"/>
            <a:ext cx="7929618" cy="497207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_2010120518283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file_20101205182836</Template>
  <TotalTime>203</TotalTime>
  <Words>215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Berlin Sans FB</vt:lpstr>
      <vt:lpstr>file_20101205182836</vt:lpstr>
      <vt:lpstr>WELCOME     TO                            LONDON     ZOO</vt:lpstr>
      <vt:lpstr>London Zoo  is one of the most famous of all London attractions. It is situated in Regent’s Park and was opened in 1828 by the Zoological Society of London</vt:lpstr>
      <vt:lpstr>This is the oldest zoo and we can see it on the map</vt:lpstr>
      <vt:lpstr>A lot of tourists come to the Zoo. The Zoo is opened every day from 9 o’clock in the morning till 7 o’clock in the evening.  </vt:lpstr>
      <vt:lpstr>Visitors can find out facts about the animals, where they live, what they eat and if they are endangered.</vt:lpstr>
      <vt:lpstr>There are a lot of unusual statues at the Zoo</vt:lpstr>
      <vt:lpstr>There are about 650 kinds of different animals at the Zoo</vt:lpstr>
      <vt:lpstr>Zebra is strong and beautiful</vt:lpstr>
      <vt:lpstr>The polar bear is a good swimmer</vt:lpstr>
      <vt:lpstr>The lion’s family: a father and a mother. They are strong and clever.  And their baby is small and friendly .</vt:lpstr>
      <vt:lpstr>The baby lions are so pretty and funny. They look like big kittens</vt:lpstr>
      <vt:lpstr>London Zoo has different species of animals, from the smallest monkey to the tallest giraffe. Over 12,000 animals live in the Zoo today, many of them  are rare and endangered.  </vt:lpstr>
      <vt:lpstr>These animals are endangered The giant panda</vt:lpstr>
      <vt:lpstr>The black rhino </vt:lpstr>
      <vt:lpstr>The African elephants</vt:lpstr>
      <vt:lpstr> The white tiger is endangered too</vt:lpstr>
      <vt:lpstr>Thank you for your attention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   TO                            LONDON     ZOO</dc:title>
  <dc:creator>Андрей</dc:creator>
  <cp:lastModifiedBy>lenovo</cp:lastModifiedBy>
  <cp:revision>6</cp:revision>
  <dcterms:created xsi:type="dcterms:W3CDTF">2011-11-12T17:08:35Z</dcterms:created>
  <dcterms:modified xsi:type="dcterms:W3CDTF">2012-10-12T18:39:10Z</dcterms:modified>
</cp:coreProperties>
</file>