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89" r:id="rId2"/>
    <p:sldId id="285" r:id="rId3"/>
    <p:sldId id="284" r:id="rId4"/>
    <p:sldId id="29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0408A-70BC-489C-B8B0-5D7FF0241774}" type="datetimeFigureOut">
              <a:rPr lang="ru-RU" smtClean="0"/>
              <a:pPr/>
              <a:t>24.03.2015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B4A46D-1DA2-44C9-9556-DAF062F58AC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037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7992-8B76-4BDA-8405-6C092AB7154E}" type="datetimeFigureOut">
              <a:rPr lang="ru-RU" smtClean="0"/>
              <a:pPr/>
              <a:t>24.03.2015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075FB-360F-4226-9957-1FBDC9FD9A3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7992-8B76-4BDA-8405-6C092AB7154E}" type="datetimeFigureOut">
              <a:rPr lang="ru-RU" smtClean="0"/>
              <a:pPr/>
              <a:t>24.03.2015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075FB-360F-4226-9957-1FBDC9FD9A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7992-8B76-4BDA-8405-6C092AB7154E}" type="datetimeFigureOut">
              <a:rPr lang="ru-RU" smtClean="0"/>
              <a:pPr/>
              <a:t>24.03.2015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075FB-360F-4226-9957-1FBDC9FD9A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7992-8B76-4BDA-8405-6C092AB7154E}" type="datetimeFigureOut">
              <a:rPr lang="ru-RU" smtClean="0"/>
              <a:pPr/>
              <a:t>24.03.2015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075FB-360F-4226-9957-1FBDC9FD9A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7992-8B76-4BDA-8405-6C092AB7154E}" type="datetimeFigureOut">
              <a:rPr lang="ru-RU" smtClean="0"/>
              <a:pPr/>
              <a:t>24.03.2015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075FB-360F-4226-9957-1FBDC9FD9A3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7992-8B76-4BDA-8405-6C092AB7154E}" type="datetimeFigureOut">
              <a:rPr lang="ru-RU" smtClean="0"/>
              <a:pPr/>
              <a:t>24.03.2015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075FB-360F-4226-9957-1FBDC9FD9A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7992-8B76-4BDA-8405-6C092AB7154E}" type="datetimeFigureOut">
              <a:rPr lang="ru-RU" smtClean="0"/>
              <a:pPr/>
              <a:t>24.03.2015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075FB-360F-4226-9957-1FBDC9FD9A3F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7992-8B76-4BDA-8405-6C092AB7154E}" type="datetimeFigureOut">
              <a:rPr lang="ru-RU" smtClean="0"/>
              <a:pPr/>
              <a:t>24.03.2015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075FB-360F-4226-9957-1FBDC9FD9A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7992-8B76-4BDA-8405-6C092AB7154E}" type="datetimeFigureOut">
              <a:rPr lang="ru-RU" smtClean="0"/>
              <a:pPr/>
              <a:t>24.03.2015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075FB-360F-4226-9957-1FBDC9FD9A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7992-8B76-4BDA-8405-6C092AB7154E}" type="datetimeFigureOut">
              <a:rPr lang="ru-RU" smtClean="0"/>
              <a:pPr/>
              <a:t>24.03.2015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075FB-360F-4226-9957-1FBDC9FD9A3F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7992-8B76-4BDA-8405-6C092AB7154E}" type="datetimeFigureOut">
              <a:rPr lang="ru-RU" smtClean="0"/>
              <a:pPr/>
              <a:t>24.03.2015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075FB-360F-4226-9957-1FBDC9FD9A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A427992-8B76-4BDA-8405-6C092AB7154E}" type="datetimeFigureOut">
              <a:rPr lang="ru-RU" smtClean="0"/>
              <a:pPr/>
              <a:t>24.03.2015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294075FB-360F-4226-9957-1FBDC9FD9A3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268760"/>
            <a:ext cx="9036496" cy="2304256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  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</a:br>
            <a:endParaRPr lang="ru-RU" sz="2000" b="1" dirty="0">
              <a:solidFill>
                <a:schemeClr val="accent2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589240"/>
            <a:ext cx="7920880" cy="1008112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			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/>
            </a:r>
            <a:b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                                                                         </a:t>
            </a:r>
          </a:p>
          <a:p>
            <a:pPr algn="ctr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                                                                                             </a:t>
            </a:r>
            <a:endParaRPr lang="ru-RU" sz="1700" b="1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4210" y="1196752"/>
            <a:ext cx="5162085" cy="158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727CA3"/>
              </a:buClr>
            </a:pPr>
            <a:r>
              <a:rPr lang="en-US" sz="4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MY FAMILY </a:t>
            </a:r>
          </a:p>
          <a:p>
            <a:pPr lvl="0" algn="ctr">
              <a:spcBef>
                <a:spcPct val="20000"/>
              </a:spcBef>
              <a:buClr>
                <a:srgbClr val="727CA3"/>
              </a:buClr>
            </a:pPr>
            <a:r>
              <a:rPr lang="en-US" sz="4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AND SPORT</a:t>
            </a:r>
            <a:endParaRPr lang="ru-RU" sz="4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5085184"/>
            <a:ext cx="331236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Sonya L., 4A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36176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583" y="4365104"/>
            <a:ext cx="3691880" cy="137728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I like to go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hiking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6" name="Picture 3" descr="E:\Documents and Settings\admin\Мои документы\фото\101NIKON\DSCN12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88640"/>
            <a:ext cx="4974900" cy="37116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Documents and Settings\admin\Мои документы\фото\102NIKON\DSCN150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4294336" cy="35447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6438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69" y="4941168"/>
            <a:ext cx="8712968" cy="11236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My mother likes  </a:t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to go hiking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too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026" name="Picture 2" descr="C:\ролики\7А турслет\DSCN16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6671"/>
            <a:ext cx="4896544" cy="40636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3155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05064"/>
            <a:ext cx="3312368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I can </a:t>
            </a:r>
            <a:r>
              <a:rPr lang="en-US" sz="4400" b="1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run </a:t>
            </a:r>
            <a:r>
              <a:rPr lang="en-US" sz="4400" b="1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well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074" name="Picture 2" descr="E:\Documents and Settings\admin\Мои документы\фото\102NIKON\DSCN15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4233664" cy="3175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Documents and Settings\admin\Мои документы\фото\101NIKON\DSCN13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28900"/>
            <a:ext cx="5181600" cy="3886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932040" y="1014186"/>
            <a:ext cx="3672408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6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My father and  I               are fond of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swimming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41221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1406</TotalTime>
  <Words>28</Words>
  <Application>Microsoft Office PowerPoint</Application>
  <PresentationFormat>Экран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NewsPrint</vt:lpstr>
      <vt:lpstr>         </vt:lpstr>
      <vt:lpstr>I like to go hiking</vt:lpstr>
      <vt:lpstr>My mother likes   to go hiking too</vt:lpstr>
      <vt:lpstr>I can run well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спорт</dc:title>
  <dc:creator>samsung</dc:creator>
  <cp:lastModifiedBy>loa</cp:lastModifiedBy>
  <cp:revision>73</cp:revision>
  <dcterms:created xsi:type="dcterms:W3CDTF">2014-03-03T09:45:37Z</dcterms:created>
  <dcterms:modified xsi:type="dcterms:W3CDTF">2015-03-24T08:21:30Z</dcterms:modified>
</cp:coreProperties>
</file>