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79" r:id="rId12"/>
    <p:sldId id="266" r:id="rId13"/>
    <p:sldId id="267" r:id="rId14"/>
    <p:sldId id="268" r:id="rId15"/>
    <p:sldId id="269" r:id="rId16"/>
    <p:sldId id="271" r:id="rId17"/>
    <p:sldId id="281" r:id="rId18"/>
    <p:sldId id="272" r:id="rId19"/>
    <p:sldId id="280" r:id="rId20"/>
    <p:sldId id="273" r:id="rId21"/>
    <p:sldId id="270" r:id="rId22"/>
    <p:sldId id="274" r:id="rId23"/>
    <p:sldId id="275" r:id="rId24"/>
    <p:sldId id="276" r:id="rId25"/>
    <p:sldId id="277" r:id="rId26"/>
    <p:sldId id="278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8640" y="1204342"/>
            <a:ext cx="7543800" cy="2152650"/>
          </a:xfrm>
        </p:spPr>
        <p:txBody>
          <a:bodyPr/>
          <a:lstStyle/>
          <a:p>
            <a:r>
              <a:rPr lang="ru-RU" dirty="0" smtClean="0"/>
              <a:t>С любовью о родном крае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Romantic moments of endless love</a:t>
            </a:r>
            <a:r>
              <a:rPr lang="en-US" sz="3200" dirty="0" smtClean="0"/>
              <a:t>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3391272"/>
            <a:ext cx="6038800" cy="6858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Презентация к уроку английского языка выполнена учителем английского языка Вороновым С.В.</a:t>
            </a:r>
          </a:p>
          <a:p>
            <a:r>
              <a:rPr lang="ru-RU" dirty="0" smtClean="0"/>
              <a:t>Краснодарский край, село Успенское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008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2291" y="685800"/>
            <a:ext cx="5478617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229200"/>
            <a:ext cx="7543800" cy="914400"/>
          </a:xfrm>
        </p:spPr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ill make them healthy and strong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3329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692696"/>
            <a:ext cx="48768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Hot July brings apples and cherries </a:t>
            </a:r>
            <a:br>
              <a:rPr lang="en-US" sz="2800" dirty="0" smtClean="0"/>
            </a:br>
            <a:r>
              <a:rPr lang="en-US" sz="2800" dirty="0" smtClean="0"/>
              <a:t>And a lot of other berries</a:t>
            </a:r>
            <a:r>
              <a:rPr lang="ru-RU" sz="2800" dirty="0" smtClean="0"/>
              <a:t>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65352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00" y="4876800"/>
            <a:ext cx="7543800" cy="914400"/>
          </a:xfrm>
        </p:spPr>
        <p:txBody>
          <a:bodyPr/>
          <a:lstStyle/>
          <a:p>
            <a:r>
              <a:rPr lang="en-US" sz="2800" dirty="0" smtClean="0"/>
              <a:t>Spring is coming and flowers are coming too,</a:t>
            </a:r>
            <a:br>
              <a:rPr lang="en-US" sz="2800" dirty="0" smtClean="0"/>
            </a:br>
            <a:r>
              <a:rPr lang="en-US" sz="2800" dirty="0" smtClean="0"/>
              <a:t>snowdrops and daffodils are awaking for you</a:t>
            </a:r>
            <a:r>
              <a:rPr lang="ru-RU" sz="2800" dirty="0" smtClean="0"/>
              <a:t>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53773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876800"/>
            <a:ext cx="7543800" cy="914400"/>
          </a:xfrm>
        </p:spPr>
        <p:txBody>
          <a:bodyPr/>
          <a:lstStyle/>
          <a:p>
            <a:r>
              <a:rPr lang="en-US" sz="2000" dirty="0" smtClean="0"/>
              <a:t>Today the North Caucasus remains an enchanted pastoral landscape of gently undulating grassy hills rich in wild flowers evoking breathtaking views</a:t>
            </a:r>
            <a:endParaRPr lang="ru-RU" sz="20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</p:spTree>
    <p:extLst>
      <p:ext uri="{BB962C8B-B14F-4D97-AF65-F5344CB8AC3E}">
        <p14:creationId xmlns:p14="http://schemas.microsoft.com/office/powerpoint/2010/main" val="1264461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692696"/>
            <a:ext cx="5362413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2616" y="5322912"/>
            <a:ext cx="7543800" cy="914400"/>
          </a:xfrm>
        </p:spPr>
        <p:txBody>
          <a:bodyPr/>
          <a:lstStyle/>
          <a:p>
            <a:r>
              <a:rPr lang="en-US" sz="2000" dirty="0" smtClean="0"/>
              <a:t>I want to live and not to die,</a:t>
            </a:r>
            <a:br>
              <a:rPr lang="en-US" sz="2000" dirty="0" smtClean="0"/>
            </a:br>
            <a:r>
              <a:rPr lang="en-US" sz="2000" dirty="0" smtClean="0"/>
              <a:t>I want to laugh and not to cry,</a:t>
            </a:r>
            <a:br>
              <a:rPr lang="en-US" sz="2000" dirty="0" smtClean="0"/>
            </a:br>
            <a:r>
              <a:rPr lang="en-US" sz="2000" dirty="0" smtClean="0"/>
              <a:t>I want to feel the summer sun,</a:t>
            </a:r>
            <a:br>
              <a:rPr lang="en-US" sz="2000" dirty="0" smtClean="0"/>
            </a:br>
            <a:r>
              <a:rPr lang="en-US" sz="2000" dirty="0" smtClean="0"/>
              <a:t>To sing my  Motherland where life is fun.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49495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692696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157192"/>
            <a:ext cx="7543800" cy="914400"/>
          </a:xfrm>
        </p:spPr>
        <p:txBody>
          <a:bodyPr/>
          <a:lstStyle/>
          <a:p>
            <a:r>
              <a:rPr lang="en-US" sz="2000" dirty="0" smtClean="0"/>
              <a:t>M. Y. Lermontov (the monument in </a:t>
            </a:r>
            <a:r>
              <a:rPr lang="en-US" sz="2000" dirty="0" err="1" smtClean="0"/>
              <a:t>Pyatigorsk</a:t>
            </a:r>
            <a:r>
              <a:rPr lang="en-US" sz="2000" dirty="0" smtClean="0"/>
              <a:t>) is a </a:t>
            </a:r>
            <a:r>
              <a:rPr lang="en-US" sz="2000" dirty="0"/>
              <a:t>R</a:t>
            </a:r>
            <a:r>
              <a:rPr lang="en-US" sz="2000" dirty="0" smtClean="0"/>
              <a:t>ussian romantic poet and writer who is sometimes called “ the poet of the Caucasus”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03076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229200"/>
            <a:ext cx="7543800" cy="914400"/>
          </a:xfrm>
        </p:spPr>
        <p:txBody>
          <a:bodyPr/>
          <a:lstStyle/>
          <a:p>
            <a:r>
              <a:rPr lang="en-US" sz="2400" dirty="0" smtClean="0"/>
              <a:t>The river Kuban in the depths of winter with a carpet of dazzling white snow under a bright blue sky, conditions which can often happen at this time of the year  in my village </a:t>
            </a:r>
            <a:r>
              <a:rPr lang="en-US" sz="2400" dirty="0" err="1" smtClean="0"/>
              <a:t>Uspenskoye</a:t>
            </a:r>
            <a:r>
              <a:rPr lang="en-US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8931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5229200"/>
            <a:ext cx="7543800" cy="914400"/>
          </a:xfrm>
        </p:spPr>
        <p:txBody>
          <a:bodyPr/>
          <a:lstStyle/>
          <a:p>
            <a:r>
              <a:rPr lang="en-US" dirty="0" smtClean="0"/>
              <a:t>I admire every aspect of this much- loved area…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692696"/>
            <a:ext cx="5486400" cy="3657600"/>
          </a:xfrm>
        </p:spPr>
      </p:pic>
    </p:spTree>
    <p:extLst>
      <p:ext uri="{BB962C8B-B14F-4D97-AF65-F5344CB8AC3E}">
        <p14:creationId xmlns:p14="http://schemas.microsoft.com/office/powerpoint/2010/main" val="195571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869160"/>
            <a:ext cx="7543800" cy="914400"/>
          </a:xfrm>
        </p:spPr>
        <p:txBody>
          <a:bodyPr/>
          <a:lstStyle/>
          <a:p>
            <a:r>
              <a:rPr lang="en-US" sz="2000" dirty="0" smtClean="0"/>
              <a:t>Timeless and tranquil, the Kuban countryside at its very best. A </a:t>
            </a:r>
            <a:r>
              <a:rPr lang="en-US" sz="2800" dirty="0" smtClean="0"/>
              <a:t>designated</a:t>
            </a:r>
            <a:r>
              <a:rPr lang="en-US" sz="2000" dirty="0" smtClean="0"/>
              <a:t> area of outstanding natural beauty, one of </a:t>
            </a:r>
            <a:r>
              <a:rPr lang="en-US" sz="2000" dirty="0" err="1" smtClean="0"/>
              <a:t>of</a:t>
            </a:r>
            <a:r>
              <a:rPr lang="en-US" sz="2000" dirty="0" smtClean="0"/>
              <a:t> the nation’s loveliest and most </a:t>
            </a:r>
            <a:r>
              <a:rPr lang="en-US" sz="2000" dirty="0" err="1" smtClean="0"/>
              <a:t>unspoilt</a:t>
            </a:r>
            <a:r>
              <a:rPr lang="en-US" sz="2000" dirty="0" smtClean="0"/>
              <a:t> areas.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46086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692696"/>
            <a:ext cx="6012000" cy="400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013176"/>
            <a:ext cx="7543800" cy="914400"/>
          </a:xfrm>
        </p:spPr>
        <p:txBody>
          <a:bodyPr/>
          <a:lstStyle/>
          <a:p>
            <a:pPr algn="ctr"/>
            <a:r>
              <a:rPr lang="en-US" sz="2800" dirty="0" smtClean="0"/>
              <a:t>Even the blue heavens look glad</a:t>
            </a:r>
            <a:r>
              <a:rPr lang="ru-RU" sz="2800" dirty="0" smtClean="0"/>
              <a:t>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53191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908720"/>
            <a:ext cx="5486400" cy="3657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013176"/>
            <a:ext cx="7543800" cy="914400"/>
          </a:xfrm>
        </p:spPr>
        <p:txBody>
          <a:bodyPr/>
          <a:lstStyle/>
          <a:p>
            <a:r>
              <a:rPr lang="en-US" sz="2800" dirty="0" smtClean="0"/>
              <a:t>March brings sunny days</a:t>
            </a:r>
            <a:br>
              <a:rPr lang="en-US" sz="2800" dirty="0" smtClean="0"/>
            </a:br>
            <a:r>
              <a:rPr lang="en-US" sz="2800" dirty="0" smtClean="0"/>
              <a:t>And the bees want to know where honey is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395429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0367" y="685800"/>
            <a:ext cx="5031993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They drift on the still water in our lakes, mysterious and  beautiful…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77521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5229200"/>
            <a:ext cx="7543800" cy="914400"/>
          </a:xfrm>
        </p:spPr>
        <p:txBody>
          <a:bodyPr/>
          <a:lstStyle/>
          <a:p>
            <a:r>
              <a:rPr lang="en-US" sz="2400" dirty="0" smtClean="0"/>
              <a:t>Glorious countryside  through out the year: elegant houses, picturesque landscape, relaxed, </a:t>
            </a:r>
            <a:r>
              <a:rPr lang="en-US" sz="2400" dirty="0" err="1" smtClean="0"/>
              <a:t>unspoilt</a:t>
            </a:r>
            <a:r>
              <a:rPr lang="en-US" sz="2400" dirty="0" smtClean="0"/>
              <a:t>, unhurried  area- the gem of Russia’ nature.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33450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692696"/>
            <a:ext cx="5478617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869160"/>
            <a:ext cx="7543800" cy="914400"/>
          </a:xfrm>
        </p:spPr>
        <p:txBody>
          <a:bodyPr/>
          <a:lstStyle/>
          <a:p>
            <a:r>
              <a:rPr lang="en-US" sz="2800" dirty="0" smtClean="0"/>
              <a:t>Look</a:t>
            </a:r>
            <a:r>
              <a:rPr lang="ru-RU" sz="2800" dirty="0" smtClean="0"/>
              <a:t>! </a:t>
            </a:r>
            <a:r>
              <a:rPr lang="en-US" sz="2800" dirty="0" smtClean="0"/>
              <a:t>Even the goats stick to the traffic rules</a:t>
            </a:r>
            <a:r>
              <a:rPr lang="ru-RU" sz="2800" dirty="0" smtClean="0"/>
              <a:t>!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What about you</a:t>
            </a:r>
            <a:r>
              <a:rPr lang="ru-RU" sz="2800" dirty="0" smtClean="0"/>
              <a:t>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434853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00" y="5373216"/>
            <a:ext cx="7543800" cy="914400"/>
          </a:xfrm>
        </p:spPr>
        <p:txBody>
          <a:bodyPr/>
          <a:lstStyle/>
          <a:p>
            <a:r>
              <a:rPr lang="en-US" sz="2000" dirty="0" smtClean="0"/>
              <a:t>Through every </a:t>
            </a:r>
            <a:r>
              <a:rPr lang="en-US" sz="2000" dirty="0" err="1" smtClean="0"/>
              <a:t>fibre</a:t>
            </a:r>
            <a:r>
              <a:rPr lang="en-US" sz="2000" dirty="0" smtClean="0"/>
              <a:t> of my brain, through every nerve, </a:t>
            </a:r>
            <a:br>
              <a:rPr lang="en-US" sz="2000" dirty="0" smtClean="0"/>
            </a:br>
            <a:r>
              <a:rPr lang="en-US" sz="2000" dirty="0"/>
              <a:t> </a:t>
            </a:r>
            <a:r>
              <a:rPr lang="en-US" sz="2000" dirty="0" smtClean="0"/>
              <a:t>                                                            through every vein,</a:t>
            </a:r>
            <a:br>
              <a:rPr lang="en-US" sz="2000" dirty="0" smtClean="0"/>
            </a:br>
            <a:r>
              <a:rPr lang="en-US" sz="2000" dirty="0" smtClean="0"/>
              <a:t>I feel the electric thrill, the touch </a:t>
            </a:r>
            <a:br>
              <a:rPr lang="en-US" sz="2000" dirty="0" smtClean="0"/>
            </a:br>
            <a:r>
              <a:rPr lang="en-US" sz="2000" dirty="0" smtClean="0"/>
              <a:t>of life, that seems almost too much.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</p:spTree>
    <p:extLst>
      <p:ext uri="{BB962C8B-B14F-4D97-AF65-F5344CB8AC3E}">
        <p14:creationId xmlns:p14="http://schemas.microsoft.com/office/powerpoint/2010/main" val="27877886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2576" y="5157192"/>
            <a:ext cx="7543800" cy="914400"/>
          </a:xfrm>
        </p:spPr>
        <p:txBody>
          <a:bodyPr/>
          <a:lstStyle/>
          <a:p>
            <a:pPr algn="r"/>
            <a:r>
              <a:rPr lang="en-US" sz="2000" dirty="0" smtClean="0"/>
              <a:t>Oh gift of God</a:t>
            </a:r>
            <a:r>
              <a:rPr lang="ru-RU" sz="2000" dirty="0" smtClean="0"/>
              <a:t>!</a:t>
            </a:r>
            <a:r>
              <a:rPr lang="en-US" sz="2000" dirty="0" smtClean="0"/>
              <a:t>  Oh perfect day</a:t>
            </a:r>
            <a:r>
              <a:rPr lang="ru-RU" sz="2000" dirty="0" smtClean="0"/>
              <a:t>!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When no man will work, but play;</a:t>
            </a:r>
            <a:br>
              <a:rPr lang="en-US" sz="2000" dirty="0" smtClean="0"/>
            </a:br>
            <a:r>
              <a:rPr lang="en-US" sz="2000" dirty="0" smtClean="0"/>
              <a:t>I think it is enough for me,</a:t>
            </a:r>
            <a:br>
              <a:rPr lang="en-US" sz="2000" dirty="0" smtClean="0"/>
            </a:br>
            <a:r>
              <a:rPr lang="en-US" sz="2000" dirty="0" smtClean="0"/>
              <a:t>Not to be doing, but to be</a:t>
            </a:r>
            <a:r>
              <a:rPr lang="ru-RU" sz="2000" dirty="0" smtClean="0"/>
              <a:t>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785532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692696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With its breathtaking sequences of views and constant changes in level, the Kuban’s riverbank has some of the finest and most challenging routes for nature lovers.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589119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692696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Another great landscape… wild flowers can really feel the surrounding atmosphere with joy</a:t>
            </a:r>
            <a:r>
              <a:rPr lang="ru-RU" sz="2400" dirty="0" smtClean="0"/>
              <a:t>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56738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0688" y="5106888"/>
            <a:ext cx="7543800" cy="914400"/>
          </a:xfrm>
        </p:spPr>
        <p:txBody>
          <a:bodyPr/>
          <a:lstStyle/>
          <a:p>
            <a:r>
              <a:rPr lang="en-US" sz="3200" dirty="0" smtClean="0"/>
              <a:t>The masterpieces of our forests…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1224" y="620688"/>
            <a:ext cx="5921096" cy="3947397"/>
          </a:xfrm>
        </p:spPr>
      </p:pic>
    </p:spTree>
    <p:extLst>
      <p:ext uri="{BB962C8B-B14F-4D97-AF65-F5344CB8AC3E}">
        <p14:creationId xmlns:p14="http://schemas.microsoft.com/office/powerpoint/2010/main" val="16479645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7" y="524024"/>
            <a:ext cx="5720402" cy="381360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2656" y="5322912"/>
            <a:ext cx="7543800" cy="914400"/>
          </a:xfrm>
        </p:spPr>
        <p:txBody>
          <a:bodyPr/>
          <a:lstStyle/>
          <a:p>
            <a:r>
              <a:rPr lang="en-US" dirty="0" smtClean="0"/>
              <a:t>Closer to nature-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/>
              <a:t>closer </a:t>
            </a:r>
            <a:r>
              <a:rPr lang="en-US" dirty="0" smtClean="0"/>
              <a:t>to heavens!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570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60648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373216"/>
            <a:ext cx="7543800" cy="914400"/>
          </a:xfrm>
        </p:spPr>
        <p:txBody>
          <a:bodyPr/>
          <a:lstStyle/>
          <a:p>
            <a:r>
              <a:rPr lang="en-US" sz="2400" dirty="0" smtClean="0"/>
              <a:t>Sunflower has been grown throughout the region for hundreds of years and truly has become the symbol of generosity and prosperity. The well-drained soil and dry </a:t>
            </a:r>
            <a:r>
              <a:rPr lang="en-US" sz="2400" dirty="0"/>
              <a:t>K</a:t>
            </a:r>
            <a:r>
              <a:rPr lang="en-US" sz="2400" dirty="0" smtClean="0"/>
              <a:t>uban climate provide the ideal growing conditions.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81922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548680"/>
            <a:ext cx="5153795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An abundance of fruit, berries and nuts spreads around the vast region and makes a spectacular show in summer and autumn.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92537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692696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 poppy field near the village creates a bright splash of </a:t>
            </a:r>
            <a:r>
              <a:rPr lang="en-US" sz="2800" dirty="0" err="1" smtClean="0"/>
              <a:t>colour</a:t>
            </a:r>
            <a:r>
              <a:rPr lang="en-US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12074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620688"/>
            <a:ext cx="48768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517232"/>
            <a:ext cx="7543800" cy="914400"/>
          </a:xfrm>
        </p:spPr>
        <p:txBody>
          <a:bodyPr/>
          <a:lstStyle/>
          <a:p>
            <a:r>
              <a:rPr lang="en-US" sz="2400" dirty="0" smtClean="0"/>
              <a:t>The bird is grey,</a:t>
            </a:r>
            <a:br>
              <a:rPr lang="en-US" sz="2400" dirty="0" smtClean="0"/>
            </a:br>
            <a:r>
              <a:rPr lang="en-US" sz="2400" dirty="0" smtClean="0"/>
              <a:t>The sky is blue,</a:t>
            </a:r>
            <a:br>
              <a:rPr lang="en-US" sz="2400" dirty="0" smtClean="0"/>
            </a:br>
            <a:r>
              <a:rPr lang="en-US" sz="2400" dirty="0" smtClean="0"/>
              <a:t>The tree is green,</a:t>
            </a:r>
            <a:br>
              <a:rPr lang="en-US" sz="2400" dirty="0" smtClean="0"/>
            </a:br>
            <a:r>
              <a:rPr lang="en-US" sz="2400" dirty="0" smtClean="0"/>
              <a:t>The sun is yellow,</a:t>
            </a:r>
            <a:br>
              <a:rPr lang="en-US" sz="2400" dirty="0" smtClean="0"/>
            </a:br>
            <a:r>
              <a:rPr lang="en-US" sz="2400" dirty="0" smtClean="0"/>
              <a:t>The cloud is white,</a:t>
            </a:r>
            <a:br>
              <a:rPr lang="en-US" sz="2400" dirty="0" smtClean="0"/>
            </a:br>
            <a:r>
              <a:rPr lang="en-US" sz="2400" dirty="0" smtClean="0"/>
              <a:t>The butterfly is bright</a:t>
            </a:r>
            <a:r>
              <a:rPr lang="ru-RU" sz="2400" dirty="0" smtClean="0"/>
              <a:t>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78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404664"/>
            <a:ext cx="48768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301208"/>
            <a:ext cx="7543800" cy="914400"/>
          </a:xfrm>
        </p:spPr>
        <p:txBody>
          <a:bodyPr/>
          <a:lstStyle/>
          <a:p>
            <a:r>
              <a:rPr lang="en-US" sz="2400" dirty="0" smtClean="0"/>
              <a:t>An evening stroll along the south bank of the Kuban to see</a:t>
            </a:r>
            <a:r>
              <a:rPr lang="ru-RU" sz="2400" dirty="0" smtClean="0"/>
              <a:t> </a:t>
            </a:r>
            <a:r>
              <a:rPr lang="en-US" sz="2400" dirty="0" smtClean="0"/>
              <a:t>the sun setting behind the magnificent countryside will become a treasured memory of romantic moments of endless love…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41013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19472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661248"/>
            <a:ext cx="7543800" cy="914400"/>
          </a:xfrm>
        </p:spPr>
        <p:txBody>
          <a:bodyPr/>
          <a:lstStyle/>
          <a:p>
            <a:r>
              <a:rPr lang="en-US" dirty="0" smtClean="0"/>
              <a:t>Peaceful harmony of spring flowers and ‘busy’ insects…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6595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404664"/>
            <a:ext cx="5544616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229200"/>
            <a:ext cx="7543800" cy="914400"/>
          </a:xfrm>
        </p:spPr>
        <p:txBody>
          <a:bodyPr/>
          <a:lstStyle/>
          <a:p>
            <a:r>
              <a:rPr lang="en-US" sz="2400" dirty="0" smtClean="0"/>
              <a:t>This is the season when nights are short,</a:t>
            </a:r>
            <a:br>
              <a:rPr lang="en-US" sz="2400" dirty="0" smtClean="0"/>
            </a:br>
            <a:r>
              <a:rPr lang="en-US" sz="2400" dirty="0" smtClean="0"/>
              <a:t>And children have plenty of fun and sport,</a:t>
            </a:r>
            <a:br>
              <a:rPr lang="en-US" sz="2400" dirty="0" smtClean="0"/>
            </a:br>
            <a:r>
              <a:rPr lang="en-US" sz="2400" dirty="0" smtClean="0"/>
              <a:t>Riding and climbing all day long, will…</a:t>
            </a:r>
            <a:br>
              <a:rPr lang="en-US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421521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307</TotalTime>
  <Words>414</Words>
  <Application>Microsoft Office PowerPoint</Application>
  <PresentationFormat>Экран (4:3)</PresentationFormat>
  <Paragraphs>30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Базовая</vt:lpstr>
      <vt:lpstr>С любовью о родном крае Romantic moments of endless love…</vt:lpstr>
      <vt:lpstr>March brings sunny days And the bees want to know where honey is</vt:lpstr>
      <vt:lpstr>Sunflower has been grown throughout the region for hundreds of years and truly has become the symbol of generosity and prosperity. The well-drained soil and dry Kuban climate provide the ideal growing conditions.</vt:lpstr>
      <vt:lpstr>An abundance of fruit, berries and nuts spreads around the vast region and makes a spectacular show in summer and autumn.</vt:lpstr>
      <vt:lpstr>A poppy field near the village creates a bright splash of colour.</vt:lpstr>
      <vt:lpstr>The bird is grey, The sky is blue, The tree is green, The sun is yellow, The cloud is white, The butterfly is bright!</vt:lpstr>
      <vt:lpstr>An evening stroll along the south bank of the Kuban to see the sun setting behind the magnificent countryside will become a treasured memory of romantic moments of endless love…</vt:lpstr>
      <vt:lpstr>Peaceful harmony of spring flowers and ‘busy’ insects…</vt:lpstr>
      <vt:lpstr>This is the season when nights are short, And children have plenty of fun and sport, Riding and climbing all day long, will… </vt:lpstr>
      <vt:lpstr>will make them healthy and strong!</vt:lpstr>
      <vt:lpstr>Hot July brings apples and cherries  And a lot of other berries!</vt:lpstr>
      <vt:lpstr>Spring is coming and flowers are coming too, snowdrops and daffodils are awaking for you!</vt:lpstr>
      <vt:lpstr>Today the North Caucasus remains an enchanted pastoral landscape of gently undulating grassy hills rich in wild flowers evoking breathtaking views</vt:lpstr>
      <vt:lpstr>I want to live and not to die, I want to laugh and not to cry, I want to feel the summer sun, To sing my  Motherland where life is fun.</vt:lpstr>
      <vt:lpstr>M. Y. Lermontov (the monument in Pyatigorsk) is a Russian romantic poet and writer who is sometimes called “ the poet of the Caucasus”</vt:lpstr>
      <vt:lpstr>The river Kuban in the depths of winter with a carpet of dazzling white snow under a bright blue sky, conditions which can often happen at this time of the year  in my village Uspenskoye.</vt:lpstr>
      <vt:lpstr>I admire every aspect of this much- loved area…</vt:lpstr>
      <vt:lpstr>Timeless and tranquil, the Kuban countryside at its very best. A designated area of outstanding natural beauty, one of of the nation’s loveliest and most unspoilt areas.</vt:lpstr>
      <vt:lpstr>Even the blue heavens look glad!</vt:lpstr>
      <vt:lpstr>They drift on the still water in our lakes, mysterious and  beautiful…</vt:lpstr>
      <vt:lpstr>Glorious countryside  through out the year: elegant houses, picturesque landscape, relaxed, unspoilt, unhurried  area- the gem of Russia’ nature.</vt:lpstr>
      <vt:lpstr>Look! Even the goats stick to the traffic rules!  What about you?</vt:lpstr>
      <vt:lpstr>Through every fibre of my brain, through every nerve,                                                               through every vein, I feel the electric thrill, the touch  of life, that seems almost too much.</vt:lpstr>
      <vt:lpstr>Oh gift of God!  Oh perfect day! When no man will work, but play; I think it is enough for me, Not to be doing, but to be!</vt:lpstr>
      <vt:lpstr> With its breathtaking sequences of views and constant changes in level, the Kuban’s riverbank has some of the finest and most challenging routes for nature lovers.</vt:lpstr>
      <vt:lpstr>Another great landscape… wild flowers can really feel the surrounding atmosphere with joy!</vt:lpstr>
      <vt:lpstr>The masterpieces of our forests…</vt:lpstr>
      <vt:lpstr>Closer to nature-    closer to heavens!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любовью о родном крае</dc:title>
  <dc:creator>Таня</dc:creator>
  <cp:lastModifiedBy>User30</cp:lastModifiedBy>
  <cp:revision>20</cp:revision>
  <dcterms:created xsi:type="dcterms:W3CDTF">2014-02-01T14:15:08Z</dcterms:created>
  <dcterms:modified xsi:type="dcterms:W3CDTF">2014-04-06T09:43:13Z</dcterms:modified>
</cp:coreProperties>
</file>