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1" r:id="rId6"/>
    <p:sldId id="260" r:id="rId7"/>
    <p:sldId id="259" r:id="rId8"/>
    <p:sldId id="263" r:id="rId9"/>
    <p:sldId id="264" r:id="rId10"/>
    <p:sldId id="265" r:id="rId11"/>
    <p:sldId id="266" r:id="rId12"/>
    <p:sldId id="267" r:id="rId13"/>
    <p:sldId id="268" r:id="rId14"/>
    <p:sldId id="271" r:id="rId15"/>
    <p:sldId id="270" r:id="rId16"/>
    <p:sldId id="274" r:id="rId17"/>
    <p:sldId id="273" r:id="rId18"/>
    <p:sldId id="276" r:id="rId19"/>
    <p:sldId id="275" r:id="rId20"/>
    <p:sldId id="272" r:id="rId21"/>
    <p:sldId id="277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1539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9293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598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38068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79182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204505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10511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1351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3302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921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9408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84FE2A-B2BD-42A2-AFB1-3F01F1CEF36D}" type="datetimeFigureOut">
              <a:rPr lang="ru-RU" smtClean="0"/>
              <a:pPr/>
              <a:t>07.07.2016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92AB16-A769-4FA3-86BE-663C0EE4D12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601522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image" Target="../media/image1.jpe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9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Виктория\Documents\ЕБТ\гп\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0568" y="1628800"/>
            <a:ext cx="10513168" cy="59136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Виктория\Documents\ЕБТ\гп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8128000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олилиния 6"/>
          <p:cNvSpPr/>
          <p:nvPr/>
        </p:nvSpPr>
        <p:spPr>
          <a:xfrm>
            <a:off x="7758113" y="2828925"/>
            <a:ext cx="7145" cy="7144"/>
          </a:xfrm>
          <a:custGeom>
            <a:avLst/>
            <a:gdLst/>
            <a:ahLst/>
            <a:cxnLst/>
            <a:rect l="0" t="0" r="0" b="0"/>
            <a:pathLst>
              <a:path w="7145" h="7144">
                <a:moveTo>
                  <a:pt x="7144" y="0"/>
                </a:moveTo>
                <a:lnTo>
                  <a:pt x="7144" y="0"/>
                </a:lnTo>
                <a:lnTo>
                  <a:pt x="7144" y="0"/>
                </a:lnTo>
                <a:lnTo>
                  <a:pt x="7144" y="0"/>
                </a:lnTo>
                <a:lnTo>
                  <a:pt x="0" y="0"/>
                </a:lnTo>
                <a:lnTo>
                  <a:pt x="0" y="7143"/>
                </a:lnTo>
                <a:lnTo>
                  <a:pt x="0" y="7143"/>
                </a:lnTo>
                <a:lnTo>
                  <a:pt x="0" y="7143"/>
                </a:lnTo>
                <a:lnTo>
                  <a:pt x="0" y="7143"/>
                </a:lnTo>
              </a:path>
            </a:pathLst>
          </a:custGeom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706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 200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was the punishment for Harry, Ron, Hermione and </a:t>
            </a:r>
            <a:r>
              <a:rPr lang="en-US" sz="4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Drako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when they walked in Hogwarts at night (1</a:t>
            </a:r>
            <a:r>
              <a:rPr lang="en-US" sz="4800" baseline="300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book)?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013176"/>
            <a:ext cx="627517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spend a night in the </a:t>
            </a:r>
            <a:r>
              <a:rPr lang="en-US" sz="2800" b="1" i="1" u="sng" dirty="0" smtClean="0">
                <a:solidFill>
                  <a:srgbClr val="C00000"/>
                </a:solidFill>
              </a:rPr>
              <a:t>Forbidden</a:t>
            </a:r>
            <a:endParaRPr lang="en-US" sz="2800" b="1" i="1" u="sng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With </a:t>
            </a:r>
            <a:r>
              <a:rPr lang="en-US" sz="2800" i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Hagrid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8705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Spells 50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spell did Hermione use to fix Harry’s glasses?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24930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Reparo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6600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Spells 100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Call out 2 spells that can turn the light on and turn the light off.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5517232"/>
            <a:ext cx="45982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Lumos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(on) ; </a:t>
            </a:r>
            <a:r>
              <a:rPr lang="en-US" sz="2800" i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Nox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(off)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4294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Spells 150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was the spell created by the Half-Blood Prince and used by Harry against 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Drako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during their duel?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3713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sectumsempra</a:t>
            </a:r>
            <a:r>
              <a:rPr lang="en-US" sz="2800" dirty="0" smtClean="0"/>
              <a:t> 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2058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Spells 200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Call out 3 Unforgivable curses.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6180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Crucio</a:t>
            </a:r>
            <a:r>
              <a:rPr lang="en-US" sz="2800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i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Imperio</a:t>
            </a:r>
            <a:r>
              <a:rPr lang="en-US" sz="2800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800" i="1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Avada</a:t>
            </a:r>
            <a:r>
              <a:rPr lang="en-US" sz="2800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i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Kedavra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749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Subjects 50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subject dealing with </a:t>
            </a:r>
            <a:r>
              <a:rPr lang="en-US" sz="4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muggles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 studied in Hogwarts?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366869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Muggle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Studies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81464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96" y="27384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Subjects 100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During what class (subject) did Harry find the diary of the Half-Blood Prince?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5517232"/>
            <a:ext cx="25346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Potions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62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Subjects 150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most favorite subject of Hermione, connecting with </a:t>
            </a:r>
            <a:r>
              <a:rPr lang="en-US" sz="4800" dirty="0" smtClean="0">
                <a:solidFill>
                  <a:schemeClr val="bg1"/>
                </a:solidFill>
              </a:rPr>
              <a:t>magical properties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numbers?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31854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b="1" i="1" dirty="0" err="1" smtClean="0">
                <a:solidFill>
                  <a:srgbClr val="C00000"/>
                </a:solidFill>
              </a:rPr>
              <a:t>Arithmancy</a:t>
            </a:r>
            <a:endParaRPr lang="ru-RU" sz="2800" b="1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35941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Subjects 200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is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O.W.L.S?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77241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Ordinary. </a:t>
            </a:r>
            <a:r>
              <a:rPr lang="en-US" sz="2800" i="1" u="sng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Wizarding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Level. </a:t>
            </a:r>
            <a:r>
              <a:rPr lang="en-US" sz="2800" b="1" i="1" u="sng" smtClean="0">
                <a:solidFill>
                  <a:srgbClr val="C00000"/>
                </a:solidFill>
                <a:latin typeface="+mj-lt"/>
                <a:cs typeface="Times New Roman" pitchFamily="18" charset="0"/>
              </a:rPr>
              <a:t>Examinations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2363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Magical Creatures 50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creature were 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Hagrid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the children looking for in the forest during 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Harry’s</a:t>
            </a:r>
            <a:r>
              <a:rPr lang="en-US" sz="4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first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year in Hogwarts?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25909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Unicorn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49705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4066628296"/>
              </p:ext>
            </p:extLst>
          </p:nvPr>
        </p:nvGraphicFramePr>
        <p:xfrm>
          <a:off x="107505" y="332655"/>
          <a:ext cx="8928990" cy="63367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5798"/>
                <a:gridCol w="1785798"/>
                <a:gridCol w="1785798"/>
                <a:gridCol w="1785798"/>
                <a:gridCol w="1785798"/>
              </a:tblGrid>
              <a:tr h="126734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Characters</a:t>
                      </a:r>
                      <a:endParaRPr lang="ru-RU" sz="2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/>
                          <a:hlinkClick r:id="rId3" action="ppaction://hlinksldjump"/>
                        </a:rPr>
                        <a:t>50</a:t>
                      </a:r>
                      <a:endParaRPr lang="ru-RU" sz="3600" dirty="0">
                        <a:solidFill>
                          <a:schemeClr val="bg1"/>
                        </a:solidFill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4" action="ppaction://hlinksldjump"/>
                        </a:rPr>
                        <a:t>100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5" action="ppaction://hlinksldjump"/>
                        </a:rPr>
                        <a:t>150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6" action="ppaction://hlinksldjump"/>
                        </a:rPr>
                        <a:t>200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126734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Events</a:t>
                      </a:r>
                      <a:endParaRPr lang="ru-RU" sz="2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7" action="ppaction://hlinksldjump"/>
                        </a:rPr>
                        <a:t>50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8" action="ppaction://hlinksldjump"/>
                        </a:rPr>
                        <a:t>100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9" action="ppaction://hlinksldjump"/>
                        </a:rPr>
                        <a:t>150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0" action="ppaction://hlinksldjump"/>
                        </a:rPr>
                        <a:t>200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126734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Spells</a:t>
                      </a:r>
                      <a:endParaRPr lang="ru-RU" sz="2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1" action="ppaction://hlinksldjump"/>
                        </a:rPr>
                        <a:t>50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2" action="ppaction://hlinksldjump"/>
                        </a:rPr>
                        <a:t>100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3" action="ppaction://hlinksldjump"/>
                        </a:rPr>
                        <a:t>150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4" action="ppaction://hlinksldjump"/>
                        </a:rPr>
                        <a:t>200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126734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Subjects</a:t>
                      </a:r>
                      <a:endParaRPr lang="ru-RU" sz="2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5" action="ppaction://hlinksldjump"/>
                        </a:rPr>
                        <a:t>50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6" action="ppaction://hlinksldjump"/>
                        </a:rPr>
                        <a:t>100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7" action="ppaction://hlinksldjump"/>
                        </a:rPr>
                        <a:t>150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8" action="ppaction://hlinksldjump"/>
                        </a:rPr>
                        <a:t>200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1267341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Magic</a:t>
                      </a:r>
                    </a:p>
                    <a:p>
                      <a:pPr algn="ctr"/>
                      <a:r>
                        <a:rPr lang="en-US" sz="28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Creatures</a:t>
                      </a:r>
                      <a:endParaRPr lang="ru-RU" sz="2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19" action="ppaction://hlinksldjump"/>
                        </a:rPr>
                        <a:t>50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0" action="ppaction://hlinksldjump"/>
                        </a:rPr>
                        <a:t>100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1" action="ppaction://hlinksldjump"/>
                        </a:rPr>
                        <a:t>150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hlinkClick r:id="rId22" action="ppaction://hlinksldjump"/>
                        </a:rPr>
                        <a:t>200</a:t>
                      </a:r>
                      <a:endParaRPr lang="ru-RU" sz="36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90240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Magical Creatures 100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creature, which belonged to 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Albus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Dambldor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26035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Phoenix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0414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Magical Creatures 150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creature did Harry kill in the secret chamber?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25233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Basilisk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1294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Magical Creatures 200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Intelligent creatures, which lived in the forest near Hogwarts. One of them was a teacher of </a:t>
            </a:r>
            <a:r>
              <a:rPr lang="en-US" sz="4800" dirty="0" smtClean="0">
                <a:solidFill>
                  <a:schemeClr val="bg1"/>
                </a:solidFill>
              </a:rPr>
              <a:t>Divination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37185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Centaur </a:t>
            </a:r>
            <a:r>
              <a:rPr lang="en-US" sz="2800" b="1" i="1" u="sng" dirty="0" smtClean="0">
                <a:solidFill>
                  <a:srgbClr val="C00000"/>
                </a:solidFill>
                <a:latin typeface="+mj-lt"/>
              </a:rPr>
              <a:t>Firenze</a:t>
            </a:r>
            <a:endParaRPr lang="ru-RU" sz="2800" b="1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69671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Characters 50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were the names of Harry’s parents?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5517232"/>
            <a:ext cx="35364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James and Lily</a:t>
            </a:r>
            <a:endParaRPr lang="ru-RU" sz="2800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1671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Characters 100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was the name of the girl that Harry Potter fell in love in the “Goblet of fire”?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30155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Cho Chang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9062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Characters 150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did Peter Pettigrew leave as the evidence of his “death”?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28375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His finger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74768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Characters 200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name of the poltergeist in Hogwarts?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24465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Peeves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80435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 50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old was Harry, when he met 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Hagrid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entered Hogwarts?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5517232"/>
            <a:ext cx="18212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40420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 100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was the holiday during which prof. </a:t>
            </a:r>
            <a:r>
              <a:rPr lang="en-US" sz="48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Quirrell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released the troll?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5517232"/>
            <a:ext cx="2994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Halloween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7251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:\Users\Виктория\Desktop\harry-potter-iphone-wallpaper-tumblr-pictu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224" y="0"/>
            <a:ext cx="9225824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Events 150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many Harrys did the members of the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Order 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of </a:t>
            </a:r>
            <a:r>
              <a:rPr lang="en-US" sz="4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Phoenix make 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get the real Harry to the </a:t>
            </a:r>
            <a:r>
              <a:rPr lang="en-US" sz="4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Weasleys</a:t>
            </a:r>
            <a:r>
              <a:rPr lang="en-US" sz="480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’ </a:t>
            </a:r>
            <a:r>
              <a:rPr lang="en-US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home? </a:t>
            </a:r>
            <a:endParaRPr lang="ru-RU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6479704" y="6235584"/>
            <a:ext cx="2664296" cy="576064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 action="ppaction://hlinksldjump"/>
              </a:rPr>
              <a:t>Back to the questions</a:t>
            </a:r>
            <a:endParaRPr lang="ru-RU" i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5517232"/>
            <a:ext cx="16385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Answer: </a:t>
            </a:r>
            <a:r>
              <a:rPr lang="en-US" sz="2800" i="1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2800" i="1" u="sng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910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518</Words>
  <Application>Microsoft Office PowerPoint</Application>
  <PresentationFormat>Экран (4:3)</PresentationFormat>
  <Paragraphs>107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Characters 50</vt:lpstr>
      <vt:lpstr>Characters 100</vt:lpstr>
      <vt:lpstr>Characters 150</vt:lpstr>
      <vt:lpstr>Characters 200</vt:lpstr>
      <vt:lpstr>Events 50</vt:lpstr>
      <vt:lpstr>Events 100</vt:lpstr>
      <vt:lpstr>Events 150</vt:lpstr>
      <vt:lpstr>Events 200</vt:lpstr>
      <vt:lpstr>Spells 50</vt:lpstr>
      <vt:lpstr>Spells 100</vt:lpstr>
      <vt:lpstr>Spells 150</vt:lpstr>
      <vt:lpstr>Spells 200</vt:lpstr>
      <vt:lpstr>Subjects 50</vt:lpstr>
      <vt:lpstr>Subjects 100</vt:lpstr>
      <vt:lpstr>Subjects 150</vt:lpstr>
      <vt:lpstr>Subjects 200</vt:lpstr>
      <vt:lpstr>Magical Creatures 50</vt:lpstr>
      <vt:lpstr>Magical Creatures 100</vt:lpstr>
      <vt:lpstr>Magical Creatures 150</vt:lpstr>
      <vt:lpstr>Magical Creatures 200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Victoria</dc:creator>
  <cp:lastModifiedBy>rootw2k</cp:lastModifiedBy>
  <cp:revision>22</cp:revision>
  <dcterms:created xsi:type="dcterms:W3CDTF">2015-03-17T09:14:22Z</dcterms:created>
  <dcterms:modified xsi:type="dcterms:W3CDTF">2016-07-07T07:51:47Z</dcterms:modified>
</cp:coreProperties>
</file>